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72" r:id="rId2"/>
    <p:sldId id="266" r:id="rId3"/>
    <p:sldId id="273" r:id="rId4"/>
    <p:sldId id="257" r:id="rId5"/>
    <p:sldId id="258" r:id="rId6"/>
    <p:sldId id="259" r:id="rId7"/>
    <p:sldId id="260" r:id="rId8"/>
    <p:sldId id="261" r:id="rId9"/>
    <p:sldId id="262" r:id="rId10"/>
    <p:sldId id="271" r:id="rId11"/>
    <p:sldId id="269" r:id="rId12"/>
    <p:sldId id="270" r:id="rId13"/>
    <p:sldId id="263" r:id="rId14"/>
    <p:sldId id="264" r:id="rId15"/>
    <p:sldId id="265" r:id="rId1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B1909F"/>
    <a:srgbClr val="66CCFF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6" autoAdjust="0"/>
    <p:restoredTop sz="94660"/>
  </p:normalViewPr>
  <p:slideViewPr>
    <p:cSldViewPr snapToGrid="0">
      <p:cViewPr varScale="1">
        <p:scale>
          <a:sx n="67" d="100"/>
          <a:sy n="67" d="100"/>
        </p:scale>
        <p:origin x="68" y="1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C42BC0-B4E6-4FE0-A1E1-AA35F9F97BBF}" type="doc">
      <dgm:prSet loTypeId="urn:microsoft.com/office/officeart/2005/8/layout/vList5" loCatId="list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pPr latinLnBrk="1"/>
          <a:endParaRPr lang="ko-KR" altLang="en-US"/>
        </a:p>
      </dgm:t>
    </dgm:pt>
    <dgm:pt modelId="{5B3742D5-BF3A-496A-92E1-44D99E5A2141}">
      <dgm:prSet phldrT="[텍스트]" custT="1"/>
      <dgm:spPr/>
      <dgm:t>
        <a:bodyPr/>
        <a:lstStyle/>
        <a:p>
          <a:pPr latinLnBrk="1"/>
          <a:r>
            <a:rPr lang="ko-KR" altLang="en-US" sz="2400" dirty="0" smtClean="0">
              <a:latin typeface="+mj-ea"/>
              <a:ea typeface="+mj-ea"/>
            </a:rPr>
            <a:t>메인 북</a:t>
          </a:r>
          <a:r>
            <a:rPr lang="en-US" altLang="ko-KR" sz="2400" dirty="0" smtClean="0">
              <a:latin typeface="+mj-ea"/>
              <a:ea typeface="+mj-ea"/>
            </a:rPr>
            <a:t>+</a:t>
          </a:r>
          <a:r>
            <a:rPr lang="ko-KR" altLang="en-US" sz="2400" dirty="0" smtClean="0">
              <a:latin typeface="+mj-ea"/>
              <a:ea typeface="+mj-ea"/>
            </a:rPr>
            <a:t>플러스 북</a:t>
          </a:r>
          <a:endParaRPr lang="ko-KR" altLang="en-US" sz="2400" dirty="0">
            <a:latin typeface="+mj-ea"/>
            <a:ea typeface="+mj-ea"/>
          </a:endParaRPr>
        </a:p>
      </dgm:t>
    </dgm:pt>
    <dgm:pt modelId="{5147BE0B-B41B-4E5B-8C4D-FB26A00CE2F7}" type="parTrans" cxnId="{DC7346E9-9EDC-4C15-BC79-8F5FA37D2FD2}">
      <dgm:prSet/>
      <dgm:spPr/>
      <dgm:t>
        <a:bodyPr/>
        <a:lstStyle/>
        <a:p>
          <a:pPr latinLnBrk="1"/>
          <a:endParaRPr lang="ko-KR" altLang="en-US"/>
        </a:p>
      </dgm:t>
    </dgm:pt>
    <dgm:pt modelId="{882E9AA0-F91B-4CDA-AA64-DF5DD3E727BC}" type="sibTrans" cxnId="{DC7346E9-9EDC-4C15-BC79-8F5FA37D2FD2}">
      <dgm:prSet/>
      <dgm:spPr/>
      <dgm:t>
        <a:bodyPr/>
        <a:lstStyle/>
        <a:p>
          <a:pPr latinLnBrk="1"/>
          <a:endParaRPr lang="ko-KR" altLang="en-US"/>
        </a:p>
      </dgm:t>
    </dgm:pt>
    <dgm:pt modelId="{F83FF97E-3A98-4F1C-BD60-55D418ED55B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교과서 기본개념 및 익힘 책 유형을 확실하게 익힐 수 있습니다</a:t>
          </a:r>
          <a:endParaRPr lang="ko-KR" altLang="en-US" dirty="0">
            <a:latin typeface="+mj-ea"/>
            <a:ea typeface="+mj-ea"/>
          </a:endParaRPr>
        </a:p>
      </dgm:t>
    </dgm:pt>
    <dgm:pt modelId="{88327715-D7B6-4AA1-BB4B-9FC5384E3616}" type="parTrans" cxnId="{D5ABF3AB-1993-4021-AF46-E5961C093253}">
      <dgm:prSet/>
      <dgm:spPr/>
      <dgm:t>
        <a:bodyPr/>
        <a:lstStyle/>
        <a:p>
          <a:pPr latinLnBrk="1"/>
          <a:endParaRPr lang="ko-KR" altLang="en-US"/>
        </a:p>
      </dgm:t>
    </dgm:pt>
    <dgm:pt modelId="{A510F8E2-746D-4DB6-9294-3A477256EDCF}" type="sibTrans" cxnId="{D5ABF3AB-1993-4021-AF46-E5961C093253}">
      <dgm:prSet/>
      <dgm:spPr/>
      <dgm:t>
        <a:bodyPr/>
        <a:lstStyle/>
        <a:p>
          <a:pPr latinLnBrk="1"/>
          <a:endParaRPr lang="ko-KR" altLang="en-US"/>
        </a:p>
      </dgm:t>
    </dgm:pt>
    <dgm:pt modelId="{F0EAF76A-5F93-4611-B672-2D121BD85EC2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계산력 문제로 단원 별 기초를 확실하게 다질 수 있습니다</a:t>
          </a:r>
          <a:endParaRPr lang="ko-KR" altLang="en-US" dirty="0">
            <a:latin typeface="+mj-ea"/>
            <a:ea typeface="+mj-ea"/>
          </a:endParaRPr>
        </a:p>
      </dgm:t>
    </dgm:pt>
    <dgm:pt modelId="{F7156A4E-8E25-48BC-87AC-B9D4090FC6FB}" type="parTrans" cxnId="{BDB8D037-857E-43DE-B18C-F589B4EB4526}">
      <dgm:prSet/>
      <dgm:spPr/>
      <dgm:t>
        <a:bodyPr/>
        <a:lstStyle/>
        <a:p>
          <a:pPr latinLnBrk="1"/>
          <a:endParaRPr lang="ko-KR" altLang="en-US"/>
        </a:p>
      </dgm:t>
    </dgm:pt>
    <dgm:pt modelId="{13426863-5822-4AC3-8BCA-E4C9A5CBC1F4}" type="sibTrans" cxnId="{BDB8D037-857E-43DE-B18C-F589B4EB4526}">
      <dgm:prSet/>
      <dgm:spPr/>
      <dgm:t>
        <a:bodyPr/>
        <a:lstStyle/>
        <a:p>
          <a:pPr latinLnBrk="1"/>
          <a:endParaRPr lang="ko-KR" altLang="en-US"/>
        </a:p>
      </dgm:t>
    </dgm:pt>
    <dgm:pt modelId="{2700A1EB-B93E-44E6-B3D1-EFCD816F85AA}">
      <dgm:prSet phldrT="[텍스트]" custT="1"/>
      <dgm:spPr/>
      <dgm:t>
        <a:bodyPr/>
        <a:lstStyle/>
        <a:p>
          <a:pPr algn="ctr" latinLnBrk="1"/>
          <a:r>
            <a:rPr lang="ko-KR" altLang="en-US" sz="2800" dirty="0" smtClean="0">
              <a:latin typeface="+mj-ea"/>
              <a:ea typeface="+mj-ea"/>
            </a:rPr>
            <a:t>교과역량문제</a:t>
          </a:r>
          <a:endParaRPr lang="ko-KR" altLang="en-US" sz="2800" dirty="0">
            <a:latin typeface="+mj-ea"/>
            <a:ea typeface="+mj-ea"/>
          </a:endParaRPr>
        </a:p>
      </dgm:t>
    </dgm:pt>
    <dgm:pt modelId="{A9ECABCC-F822-43B1-A21E-0C3238B5C751}" type="parTrans" cxnId="{3429596D-57A1-4333-ADA8-CC51CAF5960B}">
      <dgm:prSet/>
      <dgm:spPr/>
      <dgm:t>
        <a:bodyPr/>
        <a:lstStyle/>
        <a:p>
          <a:pPr latinLnBrk="1"/>
          <a:endParaRPr lang="ko-KR" altLang="en-US"/>
        </a:p>
      </dgm:t>
    </dgm:pt>
    <dgm:pt modelId="{B206E174-0C7A-4D10-B6A9-549379F93154}" type="sibTrans" cxnId="{3429596D-57A1-4333-ADA8-CC51CAF5960B}">
      <dgm:prSet/>
      <dgm:spPr/>
      <dgm:t>
        <a:bodyPr/>
        <a:lstStyle/>
        <a:p>
          <a:pPr latinLnBrk="1"/>
          <a:endParaRPr lang="ko-KR" altLang="en-US"/>
        </a:p>
      </dgm:t>
    </dgm:pt>
    <dgm:pt modelId="{40D957A8-9B45-4896-9210-0826A7D42651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수학 핵심 역량을 적용한 교과 역량 문제</a:t>
          </a:r>
          <a:r>
            <a:rPr lang="en-US" altLang="ko-KR" dirty="0" smtClean="0">
              <a:latin typeface="+mj-ea"/>
              <a:ea typeface="+mj-ea"/>
            </a:rPr>
            <a:t>(</a:t>
          </a:r>
          <a:r>
            <a:rPr lang="ko-KR" altLang="en-US" dirty="0" smtClean="0">
              <a:latin typeface="+mj-ea"/>
              <a:ea typeface="+mj-ea"/>
            </a:rPr>
            <a:t>통합교과 형 문제</a:t>
          </a:r>
          <a:r>
            <a:rPr lang="en-US" altLang="ko-KR" dirty="0" smtClean="0">
              <a:latin typeface="+mj-ea"/>
              <a:ea typeface="+mj-ea"/>
            </a:rPr>
            <a:t>)</a:t>
          </a:r>
          <a:r>
            <a:rPr lang="ko-KR" altLang="en-US" dirty="0" smtClean="0">
              <a:latin typeface="+mj-ea"/>
              <a:ea typeface="+mj-ea"/>
            </a:rPr>
            <a:t>를 수록하여 생각하는 힘을 키울 수 있습니다 </a:t>
          </a:r>
          <a:endParaRPr lang="ko-KR" altLang="en-US" dirty="0">
            <a:latin typeface="+mj-ea"/>
            <a:ea typeface="+mj-ea"/>
          </a:endParaRPr>
        </a:p>
      </dgm:t>
    </dgm:pt>
    <dgm:pt modelId="{B719842B-81B0-489C-8DA2-37856DB7A001}" type="parTrans" cxnId="{08393EC9-F530-4634-ABB3-839B877DA366}">
      <dgm:prSet/>
      <dgm:spPr/>
      <dgm:t>
        <a:bodyPr/>
        <a:lstStyle/>
        <a:p>
          <a:pPr latinLnBrk="1"/>
          <a:endParaRPr lang="ko-KR" altLang="en-US"/>
        </a:p>
      </dgm:t>
    </dgm:pt>
    <dgm:pt modelId="{5DC125A9-B3D3-412D-B869-6819E099F4A4}" type="sibTrans" cxnId="{08393EC9-F530-4634-ABB3-839B877DA366}">
      <dgm:prSet/>
      <dgm:spPr/>
      <dgm:t>
        <a:bodyPr/>
        <a:lstStyle/>
        <a:p>
          <a:pPr latinLnBrk="1"/>
          <a:endParaRPr lang="ko-KR" altLang="en-US"/>
        </a:p>
      </dgm:t>
    </dgm:pt>
    <dgm:pt modelId="{E9051C74-48EA-45A9-8B06-D49C6B25EF61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서술형 문제와 수행평가 대비 지필평가로 과정 중심평가를 완벽하게 대비할 수 있습니다</a:t>
          </a:r>
          <a:endParaRPr lang="ko-KR" altLang="en-US" dirty="0">
            <a:latin typeface="+mj-ea"/>
            <a:ea typeface="+mj-ea"/>
          </a:endParaRPr>
        </a:p>
      </dgm:t>
    </dgm:pt>
    <dgm:pt modelId="{D9F7B1B8-768F-4641-B542-F614E1C2F930}" type="parTrans" cxnId="{9D6608FA-F76C-4A29-81F2-3450C9026FDC}">
      <dgm:prSet/>
      <dgm:spPr/>
      <dgm:t>
        <a:bodyPr/>
        <a:lstStyle/>
        <a:p>
          <a:pPr latinLnBrk="1"/>
          <a:endParaRPr lang="ko-KR" altLang="en-US"/>
        </a:p>
      </dgm:t>
    </dgm:pt>
    <dgm:pt modelId="{E6E26FA4-5D7F-494F-ADA4-8ADA9C7DF6B5}" type="sibTrans" cxnId="{9D6608FA-F76C-4A29-81F2-3450C9026FDC}">
      <dgm:prSet/>
      <dgm:spPr/>
      <dgm:t>
        <a:bodyPr/>
        <a:lstStyle/>
        <a:p>
          <a:pPr latinLnBrk="1"/>
          <a:endParaRPr lang="ko-KR" altLang="en-US"/>
        </a:p>
      </dgm:t>
    </dgm:pt>
    <dgm:pt modelId="{487EF87F-A8CC-486E-8148-B29F865812A2}">
      <dgm:prSet phldrT="[텍스트]" custT="1"/>
      <dgm:spPr/>
      <dgm:t>
        <a:bodyPr/>
        <a:lstStyle/>
        <a:p>
          <a:pPr algn="l" latinLnBrk="1"/>
          <a:r>
            <a:rPr lang="ko-KR" altLang="en-US" sz="2800" dirty="0" smtClean="0">
              <a:latin typeface="+mj-ea"/>
              <a:ea typeface="+mj-ea"/>
            </a:rPr>
            <a:t>단원 마무리</a:t>
          </a:r>
          <a:r>
            <a:rPr lang="en-US" altLang="ko-KR" sz="2800" dirty="0" smtClean="0">
              <a:latin typeface="+mj-ea"/>
              <a:ea typeface="+mj-ea"/>
            </a:rPr>
            <a:t>+</a:t>
          </a:r>
          <a:r>
            <a:rPr lang="ko-KR" altLang="en-US" sz="2800" dirty="0" smtClean="0">
              <a:latin typeface="+mj-ea"/>
              <a:ea typeface="+mj-ea"/>
            </a:rPr>
            <a:t>성취도평가</a:t>
          </a:r>
          <a:endParaRPr lang="ko-KR" altLang="en-US" sz="2800" dirty="0">
            <a:latin typeface="+mj-ea"/>
            <a:ea typeface="+mj-ea"/>
          </a:endParaRPr>
        </a:p>
      </dgm:t>
    </dgm:pt>
    <dgm:pt modelId="{A686CEC1-B047-46DE-B879-D4094E62709B}" type="parTrans" cxnId="{FFC39ACE-CD73-4292-BACB-4E9858CA8BDE}">
      <dgm:prSet/>
      <dgm:spPr/>
      <dgm:t>
        <a:bodyPr/>
        <a:lstStyle/>
        <a:p>
          <a:pPr latinLnBrk="1"/>
          <a:endParaRPr lang="ko-KR" altLang="en-US"/>
        </a:p>
      </dgm:t>
    </dgm:pt>
    <dgm:pt modelId="{D4696BD7-49BE-4D25-9B92-1EF08FC8E5C7}" type="sibTrans" cxnId="{FFC39ACE-CD73-4292-BACB-4E9858CA8BDE}">
      <dgm:prSet/>
      <dgm:spPr/>
      <dgm:t>
        <a:bodyPr/>
        <a:lstStyle/>
        <a:p>
          <a:pPr latinLnBrk="1"/>
          <a:endParaRPr lang="ko-KR" altLang="en-US"/>
        </a:p>
      </dgm:t>
    </dgm:pt>
    <dgm:pt modelId="{97CA6CF5-F633-4302-AB66-54366192584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단원 마무리로 해당 단원을 잘 공부했는지 확인 할 수 있습니다 </a:t>
          </a:r>
          <a:endParaRPr lang="ko-KR" altLang="en-US" dirty="0">
            <a:latin typeface="+mj-ea"/>
            <a:ea typeface="+mj-ea"/>
          </a:endParaRPr>
        </a:p>
      </dgm:t>
    </dgm:pt>
    <dgm:pt modelId="{5B9E4946-18C0-431E-A2D0-A0148F4D35C3}" type="parTrans" cxnId="{DC54498E-591C-48F6-A5C8-2B3B12752AA7}">
      <dgm:prSet/>
      <dgm:spPr/>
      <dgm:t>
        <a:bodyPr/>
        <a:lstStyle/>
        <a:p>
          <a:pPr latinLnBrk="1"/>
          <a:endParaRPr lang="ko-KR" altLang="en-US"/>
        </a:p>
      </dgm:t>
    </dgm:pt>
    <dgm:pt modelId="{CC5F6C38-C51A-413D-A3F2-C6BD559BB69F}" type="sibTrans" cxnId="{DC54498E-591C-48F6-A5C8-2B3B12752AA7}">
      <dgm:prSet/>
      <dgm:spPr/>
      <dgm:t>
        <a:bodyPr/>
        <a:lstStyle/>
        <a:p>
          <a:pPr latinLnBrk="1"/>
          <a:endParaRPr lang="ko-KR" altLang="en-US"/>
        </a:p>
      </dgm:t>
    </dgm:pt>
    <dgm:pt modelId="{991D8B35-40E3-4E28-BF9C-A0081D572AB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성취도 평가로 이 달에 배운 내용과 실력을 점검할 수 있습니다 </a:t>
          </a:r>
          <a:endParaRPr lang="ko-KR" altLang="en-US" dirty="0">
            <a:latin typeface="+mj-ea"/>
            <a:ea typeface="+mj-ea"/>
          </a:endParaRPr>
        </a:p>
      </dgm:t>
    </dgm:pt>
    <dgm:pt modelId="{2325E3DC-DABC-4153-B680-4C8C14D4F71D}" type="parTrans" cxnId="{1426FA59-6552-4412-A51F-E23C661641F3}">
      <dgm:prSet/>
      <dgm:spPr/>
      <dgm:t>
        <a:bodyPr/>
        <a:lstStyle/>
        <a:p>
          <a:pPr latinLnBrk="1"/>
          <a:endParaRPr lang="ko-KR" altLang="en-US"/>
        </a:p>
      </dgm:t>
    </dgm:pt>
    <dgm:pt modelId="{66B2CB05-2DC9-4E2B-8168-EF441B68C108}" type="sibTrans" cxnId="{1426FA59-6552-4412-A51F-E23C661641F3}">
      <dgm:prSet/>
      <dgm:spPr/>
      <dgm:t>
        <a:bodyPr/>
        <a:lstStyle/>
        <a:p>
          <a:pPr latinLnBrk="1"/>
          <a:endParaRPr lang="ko-KR" altLang="en-US"/>
        </a:p>
      </dgm:t>
    </dgm:pt>
    <dgm:pt modelId="{D440BDFB-7BC8-4D3C-B8BF-C22E42A5443D}" type="pres">
      <dgm:prSet presAssocID="{98C42BC0-B4E6-4FE0-A1E1-AA35F9F97BB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77F1958-6020-4B55-ACDE-771A5EF61B11}" type="pres">
      <dgm:prSet presAssocID="{5B3742D5-BF3A-496A-92E1-44D99E5A2141}" presName="linNode" presStyleCnt="0"/>
      <dgm:spPr/>
      <dgm:t>
        <a:bodyPr/>
        <a:lstStyle/>
        <a:p>
          <a:pPr latinLnBrk="1"/>
          <a:endParaRPr lang="ko-KR" altLang="en-US"/>
        </a:p>
      </dgm:t>
    </dgm:pt>
    <dgm:pt modelId="{719854DB-F7A4-4684-BDBD-A33F8EADFB2B}" type="pres">
      <dgm:prSet presAssocID="{5B3742D5-BF3A-496A-92E1-44D99E5A2141}" presName="parentText" presStyleLbl="node1" presStyleIdx="0" presStyleCnt="3" custLinFactNeighborX="-18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D31638F-5F1E-4BF4-8D78-E1797C18A01B}" type="pres">
      <dgm:prSet presAssocID="{5B3742D5-BF3A-496A-92E1-44D99E5A2141}" presName="descendantText" presStyleLbl="alignAccFollowNode1" presStyleIdx="0" presStyleCnt="3" custLinFactNeighborX="2604" custLinFactNeighborY="26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7AA2374-D014-4A39-92D2-5CF338AF4101}" type="pres">
      <dgm:prSet presAssocID="{882E9AA0-F91B-4CDA-AA64-DF5DD3E727BC}" presName="sp" presStyleCnt="0"/>
      <dgm:spPr/>
      <dgm:t>
        <a:bodyPr/>
        <a:lstStyle/>
        <a:p>
          <a:pPr latinLnBrk="1"/>
          <a:endParaRPr lang="ko-KR" altLang="en-US"/>
        </a:p>
      </dgm:t>
    </dgm:pt>
    <dgm:pt modelId="{2A9F1417-4D9A-41FF-8CFA-31D89DCCF27A}" type="pres">
      <dgm:prSet presAssocID="{2700A1EB-B93E-44E6-B3D1-EFCD816F85AA}" presName="linNode" presStyleCnt="0"/>
      <dgm:spPr/>
      <dgm:t>
        <a:bodyPr/>
        <a:lstStyle/>
        <a:p>
          <a:pPr latinLnBrk="1"/>
          <a:endParaRPr lang="ko-KR" altLang="en-US"/>
        </a:p>
      </dgm:t>
    </dgm:pt>
    <dgm:pt modelId="{8F392186-DA15-4B7F-AF9A-8306DAC299A4}" type="pres">
      <dgm:prSet presAssocID="{2700A1EB-B93E-44E6-B3D1-EFCD816F85AA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2EC83E2-8359-4E5A-8EF7-58D9447646DA}" type="pres">
      <dgm:prSet presAssocID="{2700A1EB-B93E-44E6-B3D1-EFCD816F85AA}" presName="descendantText" presStyleLbl="alignAccFollowNode1" presStyleIdx="1" presStyleCnt="3" custLinFactNeighborY="-136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BBDB34B-0957-4015-82CE-2D7910943898}" type="pres">
      <dgm:prSet presAssocID="{B206E174-0C7A-4D10-B6A9-549379F93154}" presName="sp" presStyleCnt="0"/>
      <dgm:spPr/>
      <dgm:t>
        <a:bodyPr/>
        <a:lstStyle/>
        <a:p>
          <a:pPr latinLnBrk="1"/>
          <a:endParaRPr lang="ko-KR" altLang="en-US"/>
        </a:p>
      </dgm:t>
    </dgm:pt>
    <dgm:pt modelId="{7E34E51C-9D8E-43F0-BA8E-2BE200AA769B}" type="pres">
      <dgm:prSet presAssocID="{487EF87F-A8CC-486E-8148-B29F865812A2}" presName="linNode" presStyleCnt="0"/>
      <dgm:spPr/>
      <dgm:t>
        <a:bodyPr/>
        <a:lstStyle/>
        <a:p>
          <a:pPr latinLnBrk="1"/>
          <a:endParaRPr lang="ko-KR" altLang="en-US"/>
        </a:p>
      </dgm:t>
    </dgm:pt>
    <dgm:pt modelId="{1A81202A-7553-40AD-848B-B765255F7B6E}" type="pres">
      <dgm:prSet presAssocID="{487EF87F-A8CC-486E-8148-B29F865812A2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FBBB89C-2D4B-4151-B238-4EAEFCC3C629}" type="pres">
      <dgm:prSet presAssocID="{487EF87F-A8CC-486E-8148-B29F865812A2}" presName="descendantText" presStyleLbl="alignAccFollowNode1" presStyleIdx="2" presStyleCnt="3" custScaleY="9143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D20D7ECF-CAE1-47B8-8D44-CCABD474E3B6}" type="presOf" srcId="{98C42BC0-B4E6-4FE0-A1E1-AA35F9F97BBF}" destId="{D440BDFB-7BC8-4D3C-B8BF-C22E42A5443D}" srcOrd="0" destOrd="0" presId="urn:microsoft.com/office/officeart/2005/8/layout/vList5"/>
    <dgm:cxn modelId="{DAA9CF19-1A40-4D28-955D-4CB3436B4D33}" type="presOf" srcId="{97CA6CF5-F633-4302-AB66-54366192584C}" destId="{3FBBB89C-2D4B-4151-B238-4EAEFCC3C629}" srcOrd="0" destOrd="0" presId="urn:microsoft.com/office/officeart/2005/8/layout/vList5"/>
    <dgm:cxn modelId="{9D9722A6-18C4-4E83-BDCF-23631FD5C370}" type="presOf" srcId="{40D957A8-9B45-4896-9210-0826A7D42651}" destId="{02EC83E2-8359-4E5A-8EF7-58D9447646DA}" srcOrd="0" destOrd="0" presId="urn:microsoft.com/office/officeart/2005/8/layout/vList5"/>
    <dgm:cxn modelId="{A0233BBD-ECDE-4ECD-8A62-953A5DE0C6C4}" type="presOf" srcId="{2700A1EB-B93E-44E6-B3D1-EFCD816F85AA}" destId="{8F392186-DA15-4B7F-AF9A-8306DAC299A4}" srcOrd="0" destOrd="0" presId="urn:microsoft.com/office/officeart/2005/8/layout/vList5"/>
    <dgm:cxn modelId="{EB91D53C-E078-413F-94FF-89DA41205567}" type="presOf" srcId="{E9051C74-48EA-45A9-8B06-D49C6B25EF61}" destId="{02EC83E2-8359-4E5A-8EF7-58D9447646DA}" srcOrd="0" destOrd="1" presId="urn:microsoft.com/office/officeart/2005/8/layout/vList5"/>
    <dgm:cxn modelId="{1426FA59-6552-4412-A51F-E23C661641F3}" srcId="{487EF87F-A8CC-486E-8148-B29F865812A2}" destId="{991D8B35-40E3-4E28-BF9C-A0081D572ABC}" srcOrd="1" destOrd="0" parTransId="{2325E3DC-DABC-4153-B680-4C8C14D4F71D}" sibTransId="{66B2CB05-2DC9-4E2B-8168-EF441B68C108}"/>
    <dgm:cxn modelId="{FFC39ACE-CD73-4292-BACB-4E9858CA8BDE}" srcId="{98C42BC0-B4E6-4FE0-A1E1-AA35F9F97BBF}" destId="{487EF87F-A8CC-486E-8148-B29F865812A2}" srcOrd="2" destOrd="0" parTransId="{A686CEC1-B047-46DE-B879-D4094E62709B}" sibTransId="{D4696BD7-49BE-4D25-9B92-1EF08FC8E5C7}"/>
    <dgm:cxn modelId="{4FBEB727-F004-41CB-8CE3-9965787900B2}" type="presOf" srcId="{487EF87F-A8CC-486E-8148-B29F865812A2}" destId="{1A81202A-7553-40AD-848B-B765255F7B6E}" srcOrd="0" destOrd="0" presId="urn:microsoft.com/office/officeart/2005/8/layout/vList5"/>
    <dgm:cxn modelId="{3429596D-57A1-4333-ADA8-CC51CAF5960B}" srcId="{98C42BC0-B4E6-4FE0-A1E1-AA35F9F97BBF}" destId="{2700A1EB-B93E-44E6-B3D1-EFCD816F85AA}" srcOrd="1" destOrd="0" parTransId="{A9ECABCC-F822-43B1-A21E-0C3238B5C751}" sibTransId="{B206E174-0C7A-4D10-B6A9-549379F93154}"/>
    <dgm:cxn modelId="{BDB8D037-857E-43DE-B18C-F589B4EB4526}" srcId="{5B3742D5-BF3A-496A-92E1-44D99E5A2141}" destId="{F0EAF76A-5F93-4611-B672-2D121BD85EC2}" srcOrd="1" destOrd="0" parTransId="{F7156A4E-8E25-48BC-87AC-B9D4090FC6FB}" sibTransId="{13426863-5822-4AC3-8BCA-E4C9A5CBC1F4}"/>
    <dgm:cxn modelId="{7925500F-62E4-494B-B609-8F11F06F399B}" type="presOf" srcId="{F0EAF76A-5F93-4611-B672-2D121BD85EC2}" destId="{9D31638F-5F1E-4BF4-8D78-E1797C18A01B}" srcOrd="0" destOrd="1" presId="urn:microsoft.com/office/officeart/2005/8/layout/vList5"/>
    <dgm:cxn modelId="{B2D1D3DA-F578-4AA7-93B9-54AF50FC56E2}" type="presOf" srcId="{F83FF97E-3A98-4F1C-BD60-55D418ED55BC}" destId="{9D31638F-5F1E-4BF4-8D78-E1797C18A01B}" srcOrd="0" destOrd="0" presId="urn:microsoft.com/office/officeart/2005/8/layout/vList5"/>
    <dgm:cxn modelId="{57ED92ED-D2A0-406A-9878-1452CB86FD93}" type="presOf" srcId="{991D8B35-40E3-4E28-BF9C-A0081D572ABC}" destId="{3FBBB89C-2D4B-4151-B238-4EAEFCC3C629}" srcOrd="0" destOrd="1" presId="urn:microsoft.com/office/officeart/2005/8/layout/vList5"/>
    <dgm:cxn modelId="{08393EC9-F530-4634-ABB3-839B877DA366}" srcId="{2700A1EB-B93E-44E6-B3D1-EFCD816F85AA}" destId="{40D957A8-9B45-4896-9210-0826A7D42651}" srcOrd="0" destOrd="0" parTransId="{B719842B-81B0-489C-8DA2-37856DB7A001}" sibTransId="{5DC125A9-B3D3-412D-B869-6819E099F4A4}"/>
    <dgm:cxn modelId="{E2496671-C032-4339-907F-297AD2AC6A24}" type="presOf" srcId="{5B3742D5-BF3A-496A-92E1-44D99E5A2141}" destId="{719854DB-F7A4-4684-BDBD-A33F8EADFB2B}" srcOrd="0" destOrd="0" presId="urn:microsoft.com/office/officeart/2005/8/layout/vList5"/>
    <dgm:cxn modelId="{9D6608FA-F76C-4A29-81F2-3450C9026FDC}" srcId="{2700A1EB-B93E-44E6-B3D1-EFCD816F85AA}" destId="{E9051C74-48EA-45A9-8B06-D49C6B25EF61}" srcOrd="1" destOrd="0" parTransId="{D9F7B1B8-768F-4641-B542-F614E1C2F930}" sibTransId="{E6E26FA4-5D7F-494F-ADA4-8ADA9C7DF6B5}"/>
    <dgm:cxn modelId="{DC54498E-591C-48F6-A5C8-2B3B12752AA7}" srcId="{487EF87F-A8CC-486E-8148-B29F865812A2}" destId="{97CA6CF5-F633-4302-AB66-54366192584C}" srcOrd="0" destOrd="0" parTransId="{5B9E4946-18C0-431E-A2D0-A0148F4D35C3}" sibTransId="{CC5F6C38-C51A-413D-A3F2-C6BD559BB69F}"/>
    <dgm:cxn modelId="{DC7346E9-9EDC-4C15-BC79-8F5FA37D2FD2}" srcId="{98C42BC0-B4E6-4FE0-A1E1-AA35F9F97BBF}" destId="{5B3742D5-BF3A-496A-92E1-44D99E5A2141}" srcOrd="0" destOrd="0" parTransId="{5147BE0B-B41B-4E5B-8C4D-FB26A00CE2F7}" sibTransId="{882E9AA0-F91B-4CDA-AA64-DF5DD3E727BC}"/>
    <dgm:cxn modelId="{D5ABF3AB-1993-4021-AF46-E5961C093253}" srcId="{5B3742D5-BF3A-496A-92E1-44D99E5A2141}" destId="{F83FF97E-3A98-4F1C-BD60-55D418ED55BC}" srcOrd="0" destOrd="0" parTransId="{88327715-D7B6-4AA1-BB4B-9FC5384E3616}" sibTransId="{A510F8E2-746D-4DB6-9294-3A477256EDCF}"/>
    <dgm:cxn modelId="{6AF4D5EF-5DA4-45BC-A2C7-ED346AB70DBC}" type="presParOf" srcId="{D440BDFB-7BC8-4D3C-B8BF-C22E42A5443D}" destId="{E77F1958-6020-4B55-ACDE-771A5EF61B11}" srcOrd="0" destOrd="0" presId="urn:microsoft.com/office/officeart/2005/8/layout/vList5"/>
    <dgm:cxn modelId="{07C2DA7F-8DA0-41CC-BAC0-714829BD32C6}" type="presParOf" srcId="{E77F1958-6020-4B55-ACDE-771A5EF61B11}" destId="{719854DB-F7A4-4684-BDBD-A33F8EADFB2B}" srcOrd="0" destOrd="0" presId="urn:microsoft.com/office/officeart/2005/8/layout/vList5"/>
    <dgm:cxn modelId="{F62D3BB1-CD09-4B29-81FD-8F91AE8DE6D8}" type="presParOf" srcId="{E77F1958-6020-4B55-ACDE-771A5EF61B11}" destId="{9D31638F-5F1E-4BF4-8D78-E1797C18A01B}" srcOrd="1" destOrd="0" presId="urn:microsoft.com/office/officeart/2005/8/layout/vList5"/>
    <dgm:cxn modelId="{CAB7F6B5-38E9-461B-8AFD-A31906A19FC2}" type="presParOf" srcId="{D440BDFB-7BC8-4D3C-B8BF-C22E42A5443D}" destId="{57AA2374-D014-4A39-92D2-5CF338AF4101}" srcOrd="1" destOrd="0" presId="urn:microsoft.com/office/officeart/2005/8/layout/vList5"/>
    <dgm:cxn modelId="{61317C31-E015-4238-8006-ABC57F1D03E5}" type="presParOf" srcId="{D440BDFB-7BC8-4D3C-B8BF-C22E42A5443D}" destId="{2A9F1417-4D9A-41FF-8CFA-31D89DCCF27A}" srcOrd="2" destOrd="0" presId="urn:microsoft.com/office/officeart/2005/8/layout/vList5"/>
    <dgm:cxn modelId="{00961CC7-A580-4C8F-904A-99654650F878}" type="presParOf" srcId="{2A9F1417-4D9A-41FF-8CFA-31D89DCCF27A}" destId="{8F392186-DA15-4B7F-AF9A-8306DAC299A4}" srcOrd="0" destOrd="0" presId="urn:microsoft.com/office/officeart/2005/8/layout/vList5"/>
    <dgm:cxn modelId="{8EA49ED4-9B63-4C49-8985-982D5347C59D}" type="presParOf" srcId="{2A9F1417-4D9A-41FF-8CFA-31D89DCCF27A}" destId="{02EC83E2-8359-4E5A-8EF7-58D9447646DA}" srcOrd="1" destOrd="0" presId="urn:microsoft.com/office/officeart/2005/8/layout/vList5"/>
    <dgm:cxn modelId="{24229F7A-4D09-4475-A282-CE4A36E9F81D}" type="presParOf" srcId="{D440BDFB-7BC8-4D3C-B8BF-C22E42A5443D}" destId="{7BBDB34B-0957-4015-82CE-2D7910943898}" srcOrd="3" destOrd="0" presId="urn:microsoft.com/office/officeart/2005/8/layout/vList5"/>
    <dgm:cxn modelId="{BFE34733-FB70-4A94-B231-F3454001BF00}" type="presParOf" srcId="{D440BDFB-7BC8-4D3C-B8BF-C22E42A5443D}" destId="{7E34E51C-9D8E-43F0-BA8E-2BE200AA769B}" srcOrd="4" destOrd="0" presId="urn:microsoft.com/office/officeart/2005/8/layout/vList5"/>
    <dgm:cxn modelId="{C95FF7DC-7B95-4A2E-BB12-EE3804594E38}" type="presParOf" srcId="{7E34E51C-9D8E-43F0-BA8E-2BE200AA769B}" destId="{1A81202A-7553-40AD-848B-B765255F7B6E}" srcOrd="0" destOrd="0" presId="urn:microsoft.com/office/officeart/2005/8/layout/vList5"/>
    <dgm:cxn modelId="{DCC80E83-1199-4F02-814F-6AD890AFDDA9}" type="presParOf" srcId="{7E34E51C-9D8E-43F0-BA8E-2BE200AA769B}" destId="{3FBBB89C-2D4B-4151-B238-4EAEFCC3C62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0EBB8B-84E5-4ADB-AD69-E1F720A09AEB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0"/>
      <dgm:spPr/>
    </dgm:pt>
    <dgm:pt modelId="{23A4009F-1BAF-47D3-A1CB-00472F59A96C}" type="pres">
      <dgm:prSet presAssocID="{F90EBB8B-84E5-4ADB-AD69-E1F720A09AEB}" presName="Name0" presStyleCnt="0">
        <dgm:presLayoutVars>
          <dgm:dir/>
          <dgm:resizeHandles val="exact"/>
        </dgm:presLayoutVars>
      </dgm:prSet>
      <dgm:spPr/>
    </dgm:pt>
  </dgm:ptLst>
  <dgm:cxnLst>
    <dgm:cxn modelId="{0AA69552-2105-4294-8BB4-A0046AA02759}" type="presOf" srcId="{F90EBB8B-84E5-4ADB-AD69-E1F720A09AEB}" destId="{23A4009F-1BAF-47D3-A1CB-00472F59A96C}" srcOrd="0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71A28EA-D244-4810-B425-59380D1FE163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pPr latinLnBrk="1"/>
          <a:endParaRPr lang="ko-KR" altLang="en-US"/>
        </a:p>
      </dgm:t>
    </dgm:pt>
    <dgm:pt modelId="{9E6D186E-6E30-4A5D-AB8A-37B6FD2642B6}" type="pres">
      <dgm:prSet presAssocID="{371A28EA-D244-4810-B425-59380D1FE163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ED2BFED-2212-48E7-8ECF-0966B127421E}" type="presOf" srcId="{371A28EA-D244-4810-B425-59380D1FE163}" destId="{9E6D186E-6E30-4A5D-AB8A-37B6FD2642B6}" srcOrd="0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10E3AF5-0FA1-4F17-9016-1E3BE9847838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0CCB3F7C-E06D-43C4-8D20-814BDC427C18}">
      <dgm:prSet phldrT="[텍스트]" custT="1"/>
      <dgm:spPr/>
      <dgm:t>
        <a:bodyPr/>
        <a:lstStyle/>
        <a:p>
          <a:pPr latinLnBrk="1"/>
          <a:r>
            <a:rPr lang="ko-KR" altLang="en-US" sz="1400" dirty="0" smtClean="0"/>
            <a:t>기본문제부터 응용문제까지 체계적인 단계별 구성으로 학생들 문제 해결능력을 신장시킵니다</a:t>
          </a:r>
          <a:r>
            <a:rPr lang="en-US" altLang="ko-KR" sz="1400" dirty="0" smtClean="0"/>
            <a:t>.</a:t>
          </a:r>
          <a:endParaRPr lang="ko-KR" altLang="en-US" sz="1400" dirty="0"/>
        </a:p>
      </dgm:t>
    </dgm:pt>
    <dgm:pt modelId="{B3243257-F996-4D24-B72F-F410E09D02A2}" type="parTrans" cxnId="{5F8C861A-A470-46D8-89A2-6A8F5BC354BE}">
      <dgm:prSet/>
      <dgm:spPr/>
      <dgm:t>
        <a:bodyPr/>
        <a:lstStyle/>
        <a:p>
          <a:pPr latinLnBrk="1"/>
          <a:endParaRPr lang="ko-KR" altLang="en-US"/>
        </a:p>
      </dgm:t>
    </dgm:pt>
    <dgm:pt modelId="{8BA1826E-BF60-442A-B118-6CE73B8A17DA}" type="sibTrans" cxnId="{5F8C861A-A470-46D8-89A2-6A8F5BC354BE}">
      <dgm:prSet/>
      <dgm:spPr/>
      <dgm:t>
        <a:bodyPr/>
        <a:lstStyle/>
        <a:p>
          <a:pPr latinLnBrk="1"/>
          <a:endParaRPr lang="ko-KR" altLang="en-US"/>
        </a:p>
      </dgm:t>
    </dgm:pt>
    <dgm:pt modelId="{9C66E25B-F836-4F79-8FC1-4C0B144688D4}">
      <dgm:prSet phldrT="[텍스트]" custT="1"/>
      <dgm:spPr/>
      <dgm:t>
        <a:bodyPr/>
        <a:lstStyle/>
        <a:p>
          <a:pPr latinLnBrk="1"/>
          <a:r>
            <a:rPr lang="ko-KR" altLang="en-US" sz="1400" dirty="0" smtClean="0"/>
            <a:t>다양한 서술형 문제</a:t>
          </a:r>
          <a:r>
            <a:rPr lang="en-US" altLang="ko-KR" sz="1400" dirty="0" smtClean="0"/>
            <a:t>/</a:t>
          </a:r>
          <a:r>
            <a:rPr lang="ko-KR" altLang="en-US" sz="1400" dirty="0" smtClean="0"/>
            <a:t>지필 평가로 과정 중심평가를 완벽 대비한 교재입니다</a:t>
          </a:r>
          <a:r>
            <a:rPr lang="en-US" altLang="ko-KR" sz="1400" dirty="0" smtClean="0"/>
            <a:t>. </a:t>
          </a:r>
          <a:r>
            <a:rPr lang="ko-KR" altLang="en-US" sz="1400" dirty="0" smtClean="0"/>
            <a:t> </a:t>
          </a:r>
          <a:endParaRPr lang="ko-KR" altLang="en-US" sz="1400" dirty="0"/>
        </a:p>
      </dgm:t>
    </dgm:pt>
    <dgm:pt modelId="{E0FDD6FF-FB67-4AE4-B917-58E220356F6F}" type="parTrans" cxnId="{B944EF53-7C1E-44D2-9354-0BA826DBE717}">
      <dgm:prSet/>
      <dgm:spPr/>
      <dgm:t>
        <a:bodyPr/>
        <a:lstStyle/>
        <a:p>
          <a:pPr latinLnBrk="1"/>
          <a:endParaRPr lang="ko-KR" altLang="en-US"/>
        </a:p>
      </dgm:t>
    </dgm:pt>
    <dgm:pt modelId="{7A5D898C-BB4F-4D1F-A6FC-86689D98CE03}" type="sibTrans" cxnId="{B944EF53-7C1E-44D2-9354-0BA826DBE717}">
      <dgm:prSet/>
      <dgm:spPr/>
      <dgm:t>
        <a:bodyPr/>
        <a:lstStyle/>
        <a:p>
          <a:pPr latinLnBrk="1"/>
          <a:endParaRPr lang="ko-KR" altLang="en-US"/>
        </a:p>
      </dgm:t>
    </dgm:pt>
    <dgm:pt modelId="{E1B829F0-06D6-47CE-893B-21986B55F42F}">
      <dgm:prSet phldrT="[텍스트]"/>
      <dgm:spPr/>
      <dgm:t>
        <a:bodyPr/>
        <a:lstStyle/>
        <a:p>
          <a:pPr latinLnBrk="1"/>
          <a:r>
            <a:rPr lang="ko-KR" altLang="en-US" dirty="0" smtClean="0"/>
            <a:t>학생들에게 흥미를 주는 코너 구성</a:t>
          </a:r>
          <a:endParaRPr lang="en-US" altLang="ko-KR" dirty="0" smtClean="0"/>
        </a:p>
        <a:p>
          <a:pPr latinLnBrk="1"/>
          <a:r>
            <a:rPr lang="en-US" altLang="ko-KR" dirty="0" smtClean="0"/>
            <a:t>-</a:t>
          </a:r>
          <a:r>
            <a:rPr lang="ko-KR" altLang="en-US" dirty="0" smtClean="0"/>
            <a:t>만화</a:t>
          </a:r>
          <a:r>
            <a:rPr lang="en-US" altLang="ko-KR" dirty="0" smtClean="0"/>
            <a:t>, </a:t>
          </a:r>
          <a:r>
            <a:rPr lang="ko-KR" altLang="en-US" dirty="0" smtClean="0"/>
            <a:t>삽화를 활용한 개념 한눈에 보기와 단원 미리 보기</a:t>
          </a:r>
          <a:r>
            <a:rPr lang="en-US" altLang="ko-KR" dirty="0" smtClean="0"/>
            <a:t>, </a:t>
          </a:r>
          <a:r>
            <a:rPr lang="ko-KR" altLang="en-US" dirty="0" smtClean="0"/>
            <a:t>수학 놀이터</a:t>
          </a:r>
          <a:r>
            <a:rPr lang="en-US" altLang="ko-KR" dirty="0" smtClean="0"/>
            <a:t>(</a:t>
          </a:r>
          <a:r>
            <a:rPr lang="ko-KR" altLang="en-US" dirty="0" smtClean="0"/>
            <a:t>퍼즐</a:t>
          </a:r>
          <a:r>
            <a:rPr lang="en-US" altLang="ko-KR" dirty="0" smtClean="0"/>
            <a:t>,</a:t>
          </a:r>
          <a:r>
            <a:rPr lang="ko-KR" altLang="en-US" dirty="0" smtClean="0"/>
            <a:t>퀴즈 등</a:t>
          </a:r>
          <a:r>
            <a:rPr lang="en-US" altLang="ko-KR" dirty="0" smtClean="0"/>
            <a:t>) </a:t>
          </a:r>
          <a:r>
            <a:rPr lang="ko-KR" altLang="en-US" dirty="0" smtClean="0"/>
            <a:t>를 만들었습니다</a:t>
          </a:r>
          <a:r>
            <a:rPr lang="en-US" altLang="ko-KR" dirty="0" smtClean="0"/>
            <a:t>.</a:t>
          </a:r>
          <a:endParaRPr lang="ko-KR" altLang="en-US" dirty="0"/>
        </a:p>
      </dgm:t>
    </dgm:pt>
    <dgm:pt modelId="{4FC0D273-E365-489C-80FF-7E3C983B28B8}" type="parTrans" cxnId="{A7E3718E-66DD-48F9-89D5-8790928FD2C0}">
      <dgm:prSet/>
      <dgm:spPr/>
      <dgm:t>
        <a:bodyPr/>
        <a:lstStyle/>
        <a:p>
          <a:pPr latinLnBrk="1"/>
          <a:endParaRPr lang="ko-KR" altLang="en-US"/>
        </a:p>
      </dgm:t>
    </dgm:pt>
    <dgm:pt modelId="{10E0EB2F-D4E7-40B0-B540-D73E944E78D0}" type="sibTrans" cxnId="{A7E3718E-66DD-48F9-89D5-8790928FD2C0}">
      <dgm:prSet/>
      <dgm:spPr/>
      <dgm:t>
        <a:bodyPr/>
        <a:lstStyle/>
        <a:p>
          <a:pPr latinLnBrk="1"/>
          <a:endParaRPr lang="ko-KR" altLang="en-US"/>
        </a:p>
      </dgm:t>
    </dgm:pt>
    <dgm:pt modelId="{A6BE2E22-861E-4004-A6A1-22A05334B34E}">
      <dgm:prSet custT="1"/>
      <dgm:spPr/>
      <dgm:t>
        <a:bodyPr/>
        <a:lstStyle/>
        <a:p>
          <a:pPr latinLnBrk="1"/>
          <a:r>
            <a:rPr lang="ko-KR" altLang="en-US" sz="1400" dirty="0" smtClean="0"/>
            <a:t>플러스 북으로 자기 주도적 반복적으로  학습 가능합니다</a:t>
          </a:r>
          <a:r>
            <a:rPr lang="en-US" altLang="ko-KR" sz="1400" dirty="0" smtClean="0"/>
            <a:t>. </a:t>
          </a:r>
          <a:endParaRPr lang="ko-KR" altLang="en-US" sz="1400" dirty="0"/>
        </a:p>
      </dgm:t>
    </dgm:pt>
    <dgm:pt modelId="{FC5B091D-296F-4598-A7D3-5CB1E2AEF0A0}" type="parTrans" cxnId="{DAE72E50-BDE1-47C3-95A7-ECEE34D5CA03}">
      <dgm:prSet/>
      <dgm:spPr/>
      <dgm:t>
        <a:bodyPr/>
        <a:lstStyle/>
        <a:p>
          <a:pPr latinLnBrk="1"/>
          <a:endParaRPr lang="ko-KR" altLang="en-US"/>
        </a:p>
      </dgm:t>
    </dgm:pt>
    <dgm:pt modelId="{9C2D8ED9-9E3C-4472-88E0-DC4F6649A5ED}" type="sibTrans" cxnId="{DAE72E50-BDE1-47C3-95A7-ECEE34D5CA03}">
      <dgm:prSet/>
      <dgm:spPr/>
      <dgm:t>
        <a:bodyPr/>
        <a:lstStyle/>
        <a:p>
          <a:pPr latinLnBrk="1"/>
          <a:endParaRPr lang="ko-KR" altLang="en-US"/>
        </a:p>
      </dgm:t>
    </dgm:pt>
    <dgm:pt modelId="{AF73E67F-F136-4E42-B92B-9F4B4F55B10C}">
      <dgm:prSet custT="1"/>
      <dgm:spPr/>
      <dgm:t>
        <a:bodyPr/>
        <a:lstStyle/>
        <a:p>
          <a:pPr latinLnBrk="1"/>
          <a:r>
            <a:rPr lang="ko-KR" altLang="en-US" sz="1400" dirty="0" smtClean="0"/>
            <a:t>나만의 비법노트</a:t>
          </a:r>
          <a:r>
            <a:rPr lang="en-US" altLang="ko-KR" sz="1400" dirty="0" smtClean="0"/>
            <a:t>(</a:t>
          </a:r>
          <a:r>
            <a:rPr lang="ko-KR" altLang="en-US" sz="1400" dirty="0" smtClean="0"/>
            <a:t>개념노트</a:t>
          </a:r>
          <a:r>
            <a:rPr lang="en-US" altLang="ko-KR" sz="1400" dirty="0" smtClean="0"/>
            <a:t>+ </a:t>
          </a:r>
          <a:r>
            <a:rPr lang="ko-KR" altLang="en-US" sz="1400" dirty="0" smtClean="0"/>
            <a:t>오답노트</a:t>
          </a:r>
          <a:r>
            <a:rPr lang="en-US" altLang="ko-KR" sz="1400" dirty="0" smtClean="0"/>
            <a:t>)</a:t>
          </a:r>
          <a:r>
            <a:rPr lang="ko-KR" altLang="en-US" sz="1400" dirty="0" smtClean="0"/>
            <a:t>로 핵심개념정리 </a:t>
          </a:r>
          <a:r>
            <a:rPr lang="en-US" altLang="ko-KR" sz="1400" dirty="0" smtClean="0"/>
            <a:t>+ </a:t>
          </a:r>
          <a:r>
            <a:rPr lang="ko-KR" altLang="en-US" sz="1400" dirty="0" smtClean="0"/>
            <a:t>틀린 문제의 원인 파악 을 통한 공부 습관 정리 </a:t>
          </a:r>
          <a:endParaRPr lang="ko-KR" altLang="en-US" sz="1400" dirty="0"/>
        </a:p>
      </dgm:t>
    </dgm:pt>
    <dgm:pt modelId="{48D6F0EB-9E30-431E-9AF5-34334E2AFA10}" type="parTrans" cxnId="{468E3933-45A3-4684-85FC-736F33A77177}">
      <dgm:prSet/>
      <dgm:spPr/>
      <dgm:t>
        <a:bodyPr/>
        <a:lstStyle/>
        <a:p>
          <a:pPr latinLnBrk="1"/>
          <a:endParaRPr lang="ko-KR" altLang="en-US"/>
        </a:p>
      </dgm:t>
    </dgm:pt>
    <dgm:pt modelId="{EA0C9F3A-7C45-415E-BD7A-7B21BEB7389C}" type="sibTrans" cxnId="{468E3933-45A3-4684-85FC-736F33A77177}">
      <dgm:prSet/>
      <dgm:spPr/>
      <dgm:t>
        <a:bodyPr/>
        <a:lstStyle/>
        <a:p>
          <a:pPr latinLnBrk="1"/>
          <a:endParaRPr lang="ko-KR" altLang="en-US"/>
        </a:p>
      </dgm:t>
    </dgm:pt>
    <dgm:pt modelId="{D8D97CB8-6060-4851-B979-64CBA4C40C2D}" type="pres">
      <dgm:prSet presAssocID="{910E3AF5-0FA1-4F17-9016-1E3BE984783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644D4D1-998E-4AEF-B553-355EBD19EA56}" type="pres">
      <dgm:prSet presAssocID="{910E3AF5-0FA1-4F17-9016-1E3BE9847838}" presName="dummyMaxCanvas" presStyleCnt="0">
        <dgm:presLayoutVars/>
      </dgm:prSet>
      <dgm:spPr/>
    </dgm:pt>
    <dgm:pt modelId="{128037CC-7D8E-493F-BAD1-BA45727997FB}" type="pres">
      <dgm:prSet presAssocID="{910E3AF5-0FA1-4F17-9016-1E3BE9847838}" presName="FiveNodes_1" presStyleLbl="node1" presStyleIdx="0" presStyleCnt="5" custLinFactNeighborX="0" custLinFactNeighborY="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FD52CCE-7F62-437C-AC6C-FA6E1C69CBC3}" type="pres">
      <dgm:prSet presAssocID="{910E3AF5-0FA1-4F17-9016-1E3BE9847838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4C79A2E-34AF-49C9-AD7A-7CCD66221ECC}" type="pres">
      <dgm:prSet presAssocID="{910E3AF5-0FA1-4F17-9016-1E3BE9847838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446D03D-B904-40DB-94F3-76D6B10545C4}" type="pres">
      <dgm:prSet presAssocID="{910E3AF5-0FA1-4F17-9016-1E3BE9847838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A2F73A4-79E1-41D9-98B3-6FA09AB0A9F7}" type="pres">
      <dgm:prSet presAssocID="{910E3AF5-0FA1-4F17-9016-1E3BE9847838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309F84B-1489-4D16-A5AC-B6F401F00822}" type="pres">
      <dgm:prSet presAssocID="{910E3AF5-0FA1-4F17-9016-1E3BE9847838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5831FC0-0D35-4BE2-872B-7E1FFF314385}" type="pres">
      <dgm:prSet presAssocID="{910E3AF5-0FA1-4F17-9016-1E3BE9847838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23F5B96-0632-4DE5-9819-92F4F7ED9DC9}" type="pres">
      <dgm:prSet presAssocID="{910E3AF5-0FA1-4F17-9016-1E3BE9847838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CE748AD-0E80-4CC7-BCC5-C7BEF2F68C2D}" type="pres">
      <dgm:prSet presAssocID="{910E3AF5-0FA1-4F17-9016-1E3BE9847838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17E2A45-99D5-4832-8D84-189F7130B4CD}" type="pres">
      <dgm:prSet presAssocID="{910E3AF5-0FA1-4F17-9016-1E3BE9847838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D8507F5-67EE-4CBE-9C5F-D51714D42ADA}" type="pres">
      <dgm:prSet presAssocID="{910E3AF5-0FA1-4F17-9016-1E3BE9847838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340CE4E-1CBA-4D6D-888F-838588BE67CD}" type="pres">
      <dgm:prSet presAssocID="{910E3AF5-0FA1-4F17-9016-1E3BE9847838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FF09C80-3A98-4ED7-850B-CB6F6920B7E9}" type="pres">
      <dgm:prSet presAssocID="{910E3AF5-0FA1-4F17-9016-1E3BE9847838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2ACE527-6469-4C06-BB77-4E5850E8296B}" type="pres">
      <dgm:prSet presAssocID="{910E3AF5-0FA1-4F17-9016-1E3BE9847838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A7E3718E-66DD-48F9-89D5-8790928FD2C0}" srcId="{910E3AF5-0FA1-4F17-9016-1E3BE9847838}" destId="{E1B829F0-06D6-47CE-893B-21986B55F42F}" srcOrd="4" destOrd="0" parTransId="{4FC0D273-E365-489C-80FF-7E3C983B28B8}" sibTransId="{10E0EB2F-D4E7-40B0-B540-D73E944E78D0}"/>
    <dgm:cxn modelId="{B2A153DF-D690-44C9-BFDC-F271D4F88921}" type="presOf" srcId="{910E3AF5-0FA1-4F17-9016-1E3BE9847838}" destId="{D8D97CB8-6060-4851-B979-64CBA4C40C2D}" srcOrd="0" destOrd="0" presId="urn:microsoft.com/office/officeart/2005/8/layout/vProcess5"/>
    <dgm:cxn modelId="{9DC51A3C-6DA7-4E39-86D7-1A98189510D3}" type="presOf" srcId="{7A5D898C-BB4F-4D1F-A6FC-86689D98CE03}" destId="{3CE748AD-0E80-4CC7-BCC5-C7BEF2F68C2D}" srcOrd="0" destOrd="0" presId="urn:microsoft.com/office/officeart/2005/8/layout/vProcess5"/>
    <dgm:cxn modelId="{66E19796-2B98-4781-8E60-44E903D0BB69}" type="presOf" srcId="{9C2D8ED9-9E3C-4472-88E0-DC4F6649A5ED}" destId="{C5831FC0-0D35-4BE2-872B-7E1FFF314385}" srcOrd="0" destOrd="0" presId="urn:microsoft.com/office/officeart/2005/8/layout/vProcess5"/>
    <dgm:cxn modelId="{6D4CEC1B-4819-4B40-BC12-02EC8C65975A}" type="presOf" srcId="{9C66E25B-F836-4F79-8FC1-4C0B144688D4}" destId="{0FF09C80-3A98-4ED7-850B-CB6F6920B7E9}" srcOrd="1" destOrd="0" presId="urn:microsoft.com/office/officeart/2005/8/layout/vProcess5"/>
    <dgm:cxn modelId="{8E5EC3E0-BA00-41BA-A20D-80665094DB76}" type="presOf" srcId="{E1B829F0-06D6-47CE-893B-21986B55F42F}" destId="{EA2F73A4-79E1-41D9-98B3-6FA09AB0A9F7}" srcOrd="0" destOrd="0" presId="urn:microsoft.com/office/officeart/2005/8/layout/vProcess5"/>
    <dgm:cxn modelId="{7F1B4955-0721-46FA-A40B-39F4D23C9F3E}" type="presOf" srcId="{0CCB3F7C-E06D-43C4-8D20-814BDC427C18}" destId="{128037CC-7D8E-493F-BAD1-BA45727997FB}" srcOrd="0" destOrd="0" presId="urn:microsoft.com/office/officeart/2005/8/layout/vProcess5"/>
    <dgm:cxn modelId="{87D24B6E-3C1F-4110-9B55-E6D4EB3EE129}" type="presOf" srcId="{8BA1826E-BF60-442A-B118-6CE73B8A17DA}" destId="{B309F84B-1489-4D16-A5AC-B6F401F00822}" srcOrd="0" destOrd="0" presId="urn:microsoft.com/office/officeart/2005/8/layout/vProcess5"/>
    <dgm:cxn modelId="{761B705D-7259-435D-B635-3CF85900B8AD}" type="presOf" srcId="{AF73E67F-F136-4E42-B92B-9F4B4F55B10C}" destId="{8340CE4E-1CBA-4D6D-888F-838588BE67CD}" srcOrd="1" destOrd="0" presId="urn:microsoft.com/office/officeart/2005/8/layout/vProcess5"/>
    <dgm:cxn modelId="{DAE72E50-BDE1-47C3-95A7-ECEE34D5CA03}" srcId="{910E3AF5-0FA1-4F17-9016-1E3BE9847838}" destId="{A6BE2E22-861E-4004-A6A1-22A05334B34E}" srcOrd="1" destOrd="0" parTransId="{FC5B091D-296F-4598-A7D3-5CB1E2AEF0A0}" sibTransId="{9C2D8ED9-9E3C-4472-88E0-DC4F6649A5ED}"/>
    <dgm:cxn modelId="{5F8C861A-A470-46D8-89A2-6A8F5BC354BE}" srcId="{910E3AF5-0FA1-4F17-9016-1E3BE9847838}" destId="{0CCB3F7C-E06D-43C4-8D20-814BDC427C18}" srcOrd="0" destOrd="0" parTransId="{B3243257-F996-4D24-B72F-F410E09D02A2}" sibTransId="{8BA1826E-BF60-442A-B118-6CE73B8A17DA}"/>
    <dgm:cxn modelId="{E042CFD2-5C31-476E-A48C-8142D467FF01}" type="presOf" srcId="{9C66E25B-F836-4F79-8FC1-4C0B144688D4}" destId="{E446D03D-B904-40DB-94F3-76D6B10545C4}" srcOrd="0" destOrd="0" presId="urn:microsoft.com/office/officeart/2005/8/layout/vProcess5"/>
    <dgm:cxn modelId="{B944EF53-7C1E-44D2-9354-0BA826DBE717}" srcId="{910E3AF5-0FA1-4F17-9016-1E3BE9847838}" destId="{9C66E25B-F836-4F79-8FC1-4C0B144688D4}" srcOrd="3" destOrd="0" parTransId="{E0FDD6FF-FB67-4AE4-B917-58E220356F6F}" sibTransId="{7A5D898C-BB4F-4D1F-A6FC-86689D98CE03}"/>
    <dgm:cxn modelId="{AEE275ED-9C0A-486A-B5A1-FBF76A212C5D}" type="presOf" srcId="{EA0C9F3A-7C45-415E-BD7A-7B21BEB7389C}" destId="{323F5B96-0632-4DE5-9819-92F4F7ED9DC9}" srcOrd="0" destOrd="0" presId="urn:microsoft.com/office/officeart/2005/8/layout/vProcess5"/>
    <dgm:cxn modelId="{468E3933-45A3-4684-85FC-736F33A77177}" srcId="{910E3AF5-0FA1-4F17-9016-1E3BE9847838}" destId="{AF73E67F-F136-4E42-B92B-9F4B4F55B10C}" srcOrd="2" destOrd="0" parTransId="{48D6F0EB-9E30-431E-9AF5-34334E2AFA10}" sibTransId="{EA0C9F3A-7C45-415E-BD7A-7B21BEB7389C}"/>
    <dgm:cxn modelId="{E0F1F8C7-FD64-4B86-A6F2-5F799B3FB742}" type="presOf" srcId="{AF73E67F-F136-4E42-B92B-9F4B4F55B10C}" destId="{94C79A2E-34AF-49C9-AD7A-7CCD66221ECC}" srcOrd="0" destOrd="0" presId="urn:microsoft.com/office/officeart/2005/8/layout/vProcess5"/>
    <dgm:cxn modelId="{752082A0-8FB6-4D7B-AFAD-E6D58F8B42C8}" type="presOf" srcId="{A6BE2E22-861E-4004-A6A1-22A05334B34E}" destId="{2D8507F5-67EE-4CBE-9C5F-D51714D42ADA}" srcOrd="1" destOrd="0" presId="urn:microsoft.com/office/officeart/2005/8/layout/vProcess5"/>
    <dgm:cxn modelId="{A980F57A-3FE4-44F1-9291-4528168FFF4E}" type="presOf" srcId="{0CCB3F7C-E06D-43C4-8D20-814BDC427C18}" destId="{917E2A45-99D5-4832-8D84-189F7130B4CD}" srcOrd="1" destOrd="0" presId="urn:microsoft.com/office/officeart/2005/8/layout/vProcess5"/>
    <dgm:cxn modelId="{699EFE18-8FEC-40D0-A38C-EE8D4F2B4A1B}" type="presOf" srcId="{E1B829F0-06D6-47CE-893B-21986B55F42F}" destId="{B2ACE527-6469-4C06-BB77-4E5850E8296B}" srcOrd="1" destOrd="0" presId="urn:microsoft.com/office/officeart/2005/8/layout/vProcess5"/>
    <dgm:cxn modelId="{6A49E10F-7A28-42AB-A4F4-B2F9B7902055}" type="presOf" srcId="{A6BE2E22-861E-4004-A6A1-22A05334B34E}" destId="{1FD52CCE-7F62-437C-AC6C-FA6E1C69CBC3}" srcOrd="0" destOrd="0" presId="urn:microsoft.com/office/officeart/2005/8/layout/vProcess5"/>
    <dgm:cxn modelId="{A86B8218-2BFF-4FAE-8606-9D08606784E5}" type="presParOf" srcId="{D8D97CB8-6060-4851-B979-64CBA4C40C2D}" destId="{F644D4D1-998E-4AEF-B553-355EBD19EA56}" srcOrd="0" destOrd="0" presId="urn:microsoft.com/office/officeart/2005/8/layout/vProcess5"/>
    <dgm:cxn modelId="{D004BB0C-1476-46E6-96CF-485F36B80EBC}" type="presParOf" srcId="{D8D97CB8-6060-4851-B979-64CBA4C40C2D}" destId="{128037CC-7D8E-493F-BAD1-BA45727997FB}" srcOrd="1" destOrd="0" presId="urn:microsoft.com/office/officeart/2005/8/layout/vProcess5"/>
    <dgm:cxn modelId="{10E695EC-94AE-44FC-98DC-1C4EE4AC6ECC}" type="presParOf" srcId="{D8D97CB8-6060-4851-B979-64CBA4C40C2D}" destId="{1FD52CCE-7F62-437C-AC6C-FA6E1C69CBC3}" srcOrd="2" destOrd="0" presId="urn:microsoft.com/office/officeart/2005/8/layout/vProcess5"/>
    <dgm:cxn modelId="{3243CC13-3471-4BC2-A40B-C9559D05483F}" type="presParOf" srcId="{D8D97CB8-6060-4851-B979-64CBA4C40C2D}" destId="{94C79A2E-34AF-49C9-AD7A-7CCD66221ECC}" srcOrd="3" destOrd="0" presId="urn:microsoft.com/office/officeart/2005/8/layout/vProcess5"/>
    <dgm:cxn modelId="{0304C461-22D1-4F94-9851-69A5C05C0947}" type="presParOf" srcId="{D8D97CB8-6060-4851-B979-64CBA4C40C2D}" destId="{E446D03D-B904-40DB-94F3-76D6B10545C4}" srcOrd="4" destOrd="0" presId="urn:microsoft.com/office/officeart/2005/8/layout/vProcess5"/>
    <dgm:cxn modelId="{EE9CC7D9-D8F2-4490-A071-FB44C7D1B115}" type="presParOf" srcId="{D8D97CB8-6060-4851-B979-64CBA4C40C2D}" destId="{EA2F73A4-79E1-41D9-98B3-6FA09AB0A9F7}" srcOrd="5" destOrd="0" presId="urn:microsoft.com/office/officeart/2005/8/layout/vProcess5"/>
    <dgm:cxn modelId="{FFA2E24F-541F-4A98-895B-3B7B1957B1D5}" type="presParOf" srcId="{D8D97CB8-6060-4851-B979-64CBA4C40C2D}" destId="{B309F84B-1489-4D16-A5AC-B6F401F00822}" srcOrd="6" destOrd="0" presId="urn:microsoft.com/office/officeart/2005/8/layout/vProcess5"/>
    <dgm:cxn modelId="{988F3A42-64F6-4EF8-8A75-7DF6F1FA97D9}" type="presParOf" srcId="{D8D97CB8-6060-4851-B979-64CBA4C40C2D}" destId="{C5831FC0-0D35-4BE2-872B-7E1FFF314385}" srcOrd="7" destOrd="0" presId="urn:microsoft.com/office/officeart/2005/8/layout/vProcess5"/>
    <dgm:cxn modelId="{AF3C201D-02B1-4F0E-AA78-1B49A3416F51}" type="presParOf" srcId="{D8D97CB8-6060-4851-B979-64CBA4C40C2D}" destId="{323F5B96-0632-4DE5-9819-92F4F7ED9DC9}" srcOrd="8" destOrd="0" presId="urn:microsoft.com/office/officeart/2005/8/layout/vProcess5"/>
    <dgm:cxn modelId="{36569E50-785D-4C43-A085-F332E502EF1F}" type="presParOf" srcId="{D8D97CB8-6060-4851-B979-64CBA4C40C2D}" destId="{3CE748AD-0E80-4CC7-BCC5-C7BEF2F68C2D}" srcOrd="9" destOrd="0" presId="urn:microsoft.com/office/officeart/2005/8/layout/vProcess5"/>
    <dgm:cxn modelId="{703D374E-DA91-4179-95F8-697B37A0A977}" type="presParOf" srcId="{D8D97CB8-6060-4851-B979-64CBA4C40C2D}" destId="{917E2A45-99D5-4832-8D84-189F7130B4CD}" srcOrd="10" destOrd="0" presId="urn:microsoft.com/office/officeart/2005/8/layout/vProcess5"/>
    <dgm:cxn modelId="{39EAA86D-FBF9-4CF8-B273-C3CCB54E54D7}" type="presParOf" srcId="{D8D97CB8-6060-4851-B979-64CBA4C40C2D}" destId="{2D8507F5-67EE-4CBE-9C5F-D51714D42ADA}" srcOrd="11" destOrd="0" presId="urn:microsoft.com/office/officeart/2005/8/layout/vProcess5"/>
    <dgm:cxn modelId="{83FAEC2C-510C-41C6-A520-78C045F6EF39}" type="presParOf" srcId="{D8D97CB8-6060-4851-B979-64CBA4C40C2D}" destId="{8340CE4E-1CBA-4D6D-888F-838588BE67CD}" srcOrd="12" destOrd="0" presId="urn:microsoft.com/office/officeart/2005/8/layout/vProcess5"/>
    <dgm:cxn modelId="{55970AC8-06AB-43CD-B7A4-CBCD36FBE267}" type="presParOf" srcId="{D8D97CB8-6060-4851-B979-64CBA4C40C2D}" destId="{0FF09C80-3A98-4ED7-850B-CB6F6920B7E9}" srcOrd="13" destOrd="0" presId="urn:microsoft.com/office/officeart/2005/8/layout/vProcess5"/>
    <dgm:cxn modelId="{98D37647-0C9D-44FE-81E3-49CC4959CB62}" type="presParOf" srcId="{D8D97CB8-6060-4851-B979-64CBA4C40C2D}" destId="{B2ACE527-6469-4C06-BB77-4E5850E8296B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CAA91C3-3E0D-4676-954F-F28BA8B03874}" type="doc">
      <dgm:prSet loTypeId="urn:microsoft.com/office/officeart/2005/8/layout/default" loCatId="list" qsTypeId="urn:microsoft.com/office/officeart/2005/8/quickstyle/simple1" qsCatId="simple" csTypeId="urn:microsoft.com/office/officeart/2005/8/colors/accent4_3" csCatId="accent4" phldr="1"/>
      <dgm:spPr/>
      <dgm:t>
        <a:bodyPr/>
        <a:lstStyle/>
        <a:p>
          <a:pPr latinLnBrk="1"/>
          <a:endParaRPr lang="ko-KR" altLang="en-US"/>
        </a:p>
      </dgm:t>
    </dgm:pt>
    <dgm:pt modelId="{AF18A4EA-FA25-4502-8AD7-5B58898384F2}">
      <dgm:prSet phldrT="[텍스트]"/>
      <dgm:spPr/>
      <dgm:t>
        <a:bodyPr/>
        <a:lstStyle/>
        <a:p>
          <a:pPr latinLnBrk="1"/>
          <a:r>
            <a:rPr lang="ko-KR" altLang="en-US" dirty="0" smtClean="0"/>
            <a:t>학습 관리 시스템</a:t>
          </a:r>
          <a:endParaRPr lang="ko-KR" altLang="en-US" dirty="0"/>
        </a:p>
      </dgm:t>
    </dgm:pt>
    <dgm:pt modelId="{AB575A9A-D887-48A0-9DD7-6C6876F59D95}" type="parTrans" cxnId="{10867FA9-0FE6-4C70-8E38-1AE06081E636}">
      <dgm:prSet/>
      <dgm:spPr/>
      <dgm:t>
        <a:bodyPr/>
        <a:lstStyle/>
        <a:p>
          <a:pPr latinLnBrk="1"/>
          <a:endParaRPr lang="ko-KR" altLang="en-US"/>
        </a:p>
      </dgm:t>
    </dgm:pt>
    <dgm:pt modelId="{59B86E70-3A45-4B5D-AEE5-A53FF6336712}" type="sibTrans" cxnId="{10867FA9-0FE6-4C70-8E38-1AE06081E636}">
      <dgm:prSet/>
      <dgm:spPr/>
      <dgm:t>
        <a:bodyPr/>
        <a:lstStyle/>
        <a:p>
          <a:pPr latinLnBrk="1"/>
          <a:endParaRPr lang="ko-KR" altLang="en-US"/>
        </a:p>
      </dgm:t>
    </dgm:pt>
    <dgm:pt modelId="{DCDBB74C-40DC-4983-8E81-BB85F7970C37}">
      <dgm:prSet phldrT="[텍스트]"/>
      <dgm:spPr/>
      <dgm:t>
        <a:bodyPr/>
        <a:lstStyle/>
        <a:p>
          <a:pPr latinLnBrk="1"/>
          <a:r>
            <a:rPr lang="ko-KR" altLang="en-US" dirty="0" smtClean="0"/>
            <a:t>교사용 문제 추가 제공</a:t>
          </a:r>
          <a:r>
            <a:rPr lang="en-US" altLang="ko-KR" dirty="0" smtClean="0"/>
            <a:t>(</a:t>
          </a:r>
          <a:r>
            <a:rPr lang="ko-KR" altLang="en-US" dirty="0" smtClean="0"/>
            <a:t>온라인</a:t>
          </a:r>
          <a:r>
            <a:rPr lang="en-US" altLang="ko-KR" dirty="0" smtClean="0"/>
            <a:t>)</a:t>
          </a:r>
          <a:endParaRPr lang="ko-KR" altLang="en-US" dirty="0"/>
        </a:p>
      </dgm:t>
    </dgm:pt>
    <dgm:pt modelId="{408F9FE2-4F36-480B-B7A5-D6A2D08162F0}" type="parTrans" cxnId="{F2860FC9-67A3-4D7E-A778-DD6F976F92C9}">
      <dgm:prSet/>
      <dgm:spPr/>
      <dgm:t>
        <a:bodyPr/>
        <a:lstStyle/>
        <a:p>
          <a:pPr latinLnBrk="1"/>
          <a:endParaRPr lang="ko-KR" altLang="en-US"/>
        </a:p>
      </dgm:t>
    </dgm:pt>
    <dgm:pt modelId="{CDBE267E-B1B3-4B87-BAE1-BBE42379AF68}" type="sibTrans" cxnId="{F2860FC9-67A3-4D7E-A778-DD6F976F92C9}">
      <dgm:prSet/>
      <dgm:spPr/>
      <dgm:t>
        <a:bodyPr/>
        <a:lstStyle/>
        <a:p>
          <a:pPr latinLnBrk="1"/>
          <a:endParaRPr lang="ko-KR" altLang="en-US"/>
        </a:p>
      </dgm:t>
    </dgm:pt>
    <dgm:pt modelId="{E6DF51DB-E5FC-4673-81E9-E28FCF4C1B49}">
      <dgm:prSet phldrT="[텍스트]"/>
      <dgm:spPr/>
      <dgm:t>
        <a:bodyPr/>
        <a:lstStyle/>
        <a:p>
          <a:pPr latinLnBrk="1"/>
          <a:r>
            <a:rPr lang="ko-KR" altLang="en-US" dirty="0" smtClean="0"/>
            <a:t>계산력 문제</a:t>
          </a:r>
          <a:r>
            <a:rPr lang="en-US" altLang="ko-KR" dirty="0" smtClean="0"/>
            <a:t>,</a:t>
          </a:r>
          <a:r>
            <a:rPr lang="ko-KR" altLang="en-US" dirty="0" smtClean="0"/>
            <a:t>심화문제</a:t>
          </a:r>
          <a:r>
            <a:rPr lang="en-US" altLang="ko-KR" dirty="0" smtClean="0"/>
            <a:t>,</a:t>
          </a:r>
          <a:r>
            <a:rPr lang="ko-KR" altLang="en-US" dirty="0" smtClean="0"/>
            <a:t>창의사고력 문제 제공</a:t>
          </a:r>
          <a:endParaRPr lang="ko-KR" altLang="en-US" dirty="0"/>
        </a:p>
      </dgm:t>
    </dgm:pt>
    <dgm:pt modelId="{FD6D7D72-0254-47C0-A68D-EE969E8EAF7B}" type="parTrans" cxnId="{D903B028-10CB-4138-BBDA-2BE6DC53ADF0}">
      <dgm:prSet/>
      <dgm:spPr/>
      <dgm:t>
        <a:bodyPr/>
        <a:lstStyle/>
        <a:p>
          <a:pPr latinLnBrk="1"/>
          <a:endParaRPr lang="ko-KR" altLang="en-US"/>
        </a:p>
      </dgm:t>
    </dgm:pt>
    <dgm:pt modelId="{F22F66FA-FC37-4FF0-9095-45AF715DA8DB}" type="sibTrans" cxnId="{D903B028-10CB-4138-BBDA-2BE6DC53ADF0}">
      <dgm:prSet/>
      <dgm:spPr/>
      <dgm:t>
        <a:bodyPr/>
        <a:lstStyle/>
        <a:p>
          <a:pPr latinLnBrk="1"/>
          <a:endParaRPr lang="ko-KR" altLang="en-US"/>
        </a:p>
      </dgm:t>
    </dgm:pt>
    <dgm:pt modelId="{129ABBE3-7FE6-4F40-9BDA-B402A1C2A0F8}">
      <dgm:prSet phldrT="[텍스트]"/>
      <dgm:spPr/>
      <dgm:t>
        <a:bodyPr/>
        <a:lstStyle/>
        <a:p>
          <a:pPr latinLnBrk="1"/>
          <a:r>
            <a:rPr lang="en-US" altLang="ko-KR" dirty="0" smtClean="0"/>
            <a:t>1</a:t>
          </a:r>
          <a:r>
            <a:rPr lang="ko-KR" altLang="en-US" dirty="0" smtClean="0"/>
            <a:t>년에 </a:t>
          </a:r>
          <a:r>
            <a:rPr lang="en-US" altLang="ko-KR" dirty="0" smtClean="0"/>
            <a:t>1</a:t>
          </a:r>
          <a:r>
            <a:rPr lang="ko-KR" altLang="en-US" dirty="0" smtClean="0"/>
            <a:t>회 전국 학력진단평가 실시</a:t>
          </a:r>
          <a:r>
            <a:rPr lang="en-US" altLang="ko-KR" dirty="0" smtClean="0"/>
            <a:t>(</a:t>
          </a:r>
          <a:r>
            <a:rPr lang="ko-KR" altLang="en-US" dirty="0" smtClean="0"/>
            <a:t>난이도</a:t>
          </a:r>
          <a:r>
            <a:rPr lang="en-US" altLang="ko-KR" dirty="0" smtClean="0"/>
            <a:t>:</a:t>
          </a:r>
          <a:r>
            <a:rPr lang="ko-KR" altLang="en-US" dirty="0" smtClean="0"/>
            <a:t> 실용수학 참고</a:t>
          </a:r>
          <a:r>
            <a:rPr lang="en-US" altLang="ko-KR" dirty="0" smtClean="0"/>
            <a:t>)</a:t>
          </a:r>
          <a:endParaRPr lang="ko-KR" altLang="en-US" dirty="0"/>
        </a:p>
      </dgm:t>
    </dgm:pt>
    <dgm:pt modelId="{7E0A2330-6A25-43D8-9D5C-5A2F6050889A}" type="parTrans" cxnId="{5DEC0A56-F27F-49A2-96E0-7A469A99C80D}">
      <dgm:prSet/>
      <dgm:spPr/>
      <dgm:t>
        <a:bodyPr/>
        <a:lstStyle/>
        <a:p>
          <a:pPr latinLnBrk="1"/>
          <a:endParaRPr lang="ko-KR" altLang="en-US"/>
        </a:p>
      </dgm:t>
    </dgm:pt>
    <dgm:pt modelId="{2D04C97D-0C2B-41D0-90F2-FC7EF84DE936}" type="sibTrans" cxnId="{5DEC0A56-F27F-49A2-96E0-7A469A99C80D}">
      <dgm:prSet/>
      <dgm:spPr/>
      <dgm:t>
        <a:bodyPr/>
        <a:lstStyle/>
        <a:p>
          <a:pPr latinLnBrk="1"/>
          <a:endParaRPr lang="ko-KR" altLang="en-US"/>
        </a:p>
      </dgm:t>
    </dgm:pt>
    <dgm:pt modelId="{1DD4C86E-8580-4645-BCAC-BF011BF3992F}">
      <dgm:prSet phldrT="[텍스트]"/>
      <dgm:spPr/>
      <dgm:t>
        <a:bodyPr/>
        <a:lstStyle/>
        <a:p>
          <a:pPr latinLnBrk="1"/>
          <a:r>
            <a:rPr lang="ko-KR" altLang="en-US" dirty="0" smtClean="0"/>
            <a:t>우수 강사님들께는 교육기관</a:t>
          </a:r>
          <a:r>
            <a:rPr lang="en-US" altLang="ko-KR" dirty="0" smtClean="0"/>
            <a:t>(</a:t>
          </a:r>
          <a:r>
            <a:rPr lang="ko-KR" altLang="en-US" dirty="0" smtClean="0"/>
            <a:t>초등학교</a:t>
          </a:r>
          <a:r>
            <a:rPr lang="en-US" altLang="ko-KR" dirty="0" smtClean="0"/>
            <a:t>)</a:t>
          </a:r>
          <a:r>
            <a:rPr lang="ko-KR" altLang="en-US" dirty="0" smtClean="0"/>
            <a:t> 연계</a:t>
          </a:r>
          <a:endParaRPr lang="ko-KR" altLang="en-US" dirty="0"/>
        </a:p>
      </dgm:t>
    </dgm:pt>
    <dgm:pt modelId="{BC3E21D3-3912-4AC1-A0C1-BB78130B553B}" type="parTrans" cxnId="{702D245F-419A-4891-A1BE-BF26345DAB58}">
      <dgm:prSet/>
      <dgm:spPr/>
      <dgm:t>
        <a:bodyPr/>
        <a:lstStyle/>
        <a:p>
          <a:pPr latinLnBrk="1"/>
          <a:endParaRPr lang="ko-KR" altLang="en-US"/>
        </a:p>
      </dgm:t>
    </dgm:pt>
    <dgm:pt modelId="{45A66A93-0235-4366-B9DE-68D8338E108D}" type="sibTrans" cxnId="{702D245F-419A-4891-A1BE-BF26345DAB58}">
      <dgm:prSet/>
      <dgm:spPr/>
      <dgm:t>
        <a:bodyPr/>
        <a:lstStyle/>
        <a:p>
          <a:pPr latinLnBrk="1"/>
          <a:endParaRPr lang="ko-KR" altLang="en-US"/>
        </a:p>
      </dgm:t>
    </dgm:pt>
    <dgm:pt modelId="{565FDDC4-9E37-472C-B463-1383D9780FF1}">
      <dgm:prSet/>
      <dgm:spPr/>
      <dgm:t>
        <a:bodyPr/>
        <a:lstStyle/>
        <a:p>
          <a:pPr latinLnBrk="1"/>
          <a:r>
            <a:rPr lang="ko-KR" altLang="en-US" dirty="0" smtClean="0"/>
            <a:t>강사님들 할인 공급가 적용</a:t>
          </a:r>
          <a:endParaRPr lang="ko-KR" altLang="en-US" dirty="0"/>
        </a:p>
      </dgm:t>
    </dgm:pt>
    <dgm:pt modelId="{7CAD7F3E-A0DF-4596-A76A-F717ECA72D14}" type="parTrans" cxnId="{8CC3EA63-EDE3-47CE-8ADC-9F31A6E7E969}">
      <dgm:prSet/>
      <dgm:spPr/>
      <dgm:t>
        <a:bodyPr/>
        <a:lstStyle/>
        <a:p>
          <a:pPr latinLnBrk="1"/>
          <a:endParaRPr lang="ko-KR" altLang="en-US"/>
        </a:p>
      </dgm:t>
    </dgm:pt>
    <dgm:pt modelId="{BCB24B67-2C2B-4494-8E2B-43C517456D61}" type="sibTrans" cxnId="{8CC3EA63-EDE3-47CE-8ADC-9F31A6E7E969}">
      <dgm:prSet/>
      <dgm:spPr/>
      <dgm:t>
        <a:bodyPr/>
        <a:lstStyle/>
        <a:p>
          <a:pPr latinLnBrk="1"/>
          <a:endParaRPr lang="ko-KR" altLang="en-US"/>
        </a:p>
      </dgm:t>
    </dgm:pt>
    <dgm:pt modelId="{C587E6C9-BA9A-4393-9C98-B2CDBD0D6FCE}">
      <dgm:prSet/>
      <dgm:spPr/>
      <dgm:t>
        <a:bodyPr/>
        <a:lstStyle/>
        <a:p>
          <a:pPr latinLnBrk="1"/>
          <a:r>
            <a:rPr lang="ko-KR" altLang="en-US" dirty="0" smtClean="0"/>
            <a:t>수시 강사 교육 지원</a:t>
          </a:r>
          <a:endParaRPr lang="ko-KR" altLang="en-US" dirty="0"/>
        </a:p>
      </dgm:t>
    </dgm:pt>
    <dgm:pt modelId="{D06E2B4A-DF33-4C3C-B2D5-3E40908F07AA}" type="parTrans" cxnId="{E02AC26B-063D-496B-8BE3-76F6D14B5DC9}">
      <dgm:prSet/>
      <dgm:spPr/>
      <dgm:t>
        <a:bodyPr/>
        <a:lstStyle/>
        <a:p>
          <a:pPr latinLnBrk="1"/>
          <a:endParaRPr lang="ko-KR" altLang="en-US"/>
        </a:p>
      </dgm:t>
    </dgm:pt>
    <dgm:pt modelId="{3B80090F-9FD5-4CD3-8B3C-B451A6B0F300}" type="sibTrans" cxnId="{E02AC26B-063D-496B-8BE3-76F6D14B5DC9}">
      <dgm:prSet/>
      <dgm:spPr/>
      <dgm:t>
        <a:bodyPr/>
        <a:lstStyle/>
        <a:p>
          <a:pPr latinLnBrk="1"/>
          <a:endParaRPr lang="ko-KR" altLang="en-US"/>
        </a:p>
      </dgm:t>
    </dgm:pt>
    <dgm:pt modelId="{B9E3A002-D5C9-4D6A-8C14-65699E13FC43}">
      <dgm:prSet/>
      <dgm:spPr/>
      <dgm:t>
        <a:bodyPr/>
        <a:lstStyle/>
        <a:p>
          <a:pPr latinLnBrk="1"/>
          <a:r>
            <a:rPr lang="ko-KR" altLang="en-US" dirty="0" smtClean="0"/>
            <a:t>강사 필수 서류 지원</a:t>
          </a:r>
          <a:endParaRPr lang="ko-KR" altLang="en-US" dirty="0"/>
        </a:p>
      </dgm:t>
    </dgm:pt>
    <dgm:pt modelId="{746E70F8-B956-4A20-9EE4-11DFCEAFD1CF}" type="parTrans" cxnId="{30C2E4BC-442C-4BEE-B796-57D8E536078F}">
      <dgm:prSet/>
      <dgm:spPr/>
      <dgm:t>
        <a:bodyPr/>
        <a:lstStyle/>
        <a:p>
          <a:pPr latinLnBrk="1"/>
          <a:endParaRPr lang="ko-KR" altLang="en-US"/>
        </a:p>
      </dgm:t>
    </dgm:pt>
    <dgm:pt modelId="{1A0B0020-2EB8-461B-BEE9-07244006761B}" type="sibTrans" cxnId="{30C2E4BC-442C-4BEE-B796-57D8E536078F}">
      <dgm:prSet/>
      <dgm:spPr/>
      <dgm:t>
        <a:bodyPr/>
        <a:lstStyle/>
        <a:p>
          <a:pPr latinLnBrk="1"/>
          <a:endParaRPr lang="ko-KR" altLang="en-US"/>
        </a:p>
      </dgm:t>
    </dgm:pt>
    <dgm:pt modelId="{3AD67988-CADD-441D-AE43-1EF9369DB30E}">
      <dgm:prSet custT="1"/>
      <dgm:spPr/>
      <dgm:t>
        <a:bodyPr/>
        <a:lstStyle/>
        <a:p>
          <a:pPr latinLnBrk="1"/>
          <a:r>
            <a:rPr lang="ko-KR" altLang="en-US" sz="1800" dirty="0" smtClean="0"/>
            <a:t>코디네이터 교육 지원</a:t>
          </a:r>
          <a:endParaRPr lang="ko-KR" altLang="en-US" sz="1800" dirty="0"/>
        </a:p>
      </dgm:t>
    </dgm:pt>
    <dgm:pt modelId="{ABFDBE0C-67CC-4789-AE6A-F17F5AEC7167}" type="parTrans" cxnId="{E46A3706-5DBC-42EC-A6DD-1535B4683AE9}">
      <dgm:prSet/>
      <dgm:spPr/>
      <dgm:t>
        <a:bodyPr/>
        <a:lstStyle/>
        <a:p>
          <a:pPr latinLnBrk="1"/>
          <a:endParaRPr lang="ko-KR" altLang="en-US"/>
        </a:p>
      </dgm:t>
    </dgm:pt>
    <dgm:pt modelId="{5356B6FE-9443-476F-AC5E-C0F5D7AB73A0}" type="sibTrans" cxnId="{E46A3706-5DBC-42EC-A6DD-1535B4683AE9}">
      <dgm:prSet/>
      <dgm:spPr/>
      <dgm:t>
        <a:bodyPr/>
        <a:lstStyle/>
        <a:p>
          <a:pPr latinLnBrk="1"/>
          <a:endParaRPr lang="ko-KR" altLang="en-US"/>
        </a:p>
      </dgm:t>
    </dgm:pt>
    <dgm:pt modelId="{720532F8-6E4B-4DB7-8E29-B98DE7794E82}" type="pres">
      <dgm:prSet presAssocID="{4CAA91C3-3E0D-4676-954F-F28BA8B0387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A4AE919-0BF9-491A-B858-39A21C395922}" type="pres">
      <dgm:prSet presAssocID="{AF18A4EA-FA25-4502-8AD7-5B58898384F2}" presName="node" presStyleLbl="node1" presStyleIdx="0" presStyleCnt="9" custLinFactNeighborY="187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7A35D5C-BAFE-41F8-B90A-5B5C4D7F83E6}" type="pres">
      <dgm:prSet presAssocID="{59B86E70-3A45-4B5D-AEE5-A53FF6336712}" presName="sibTrans" presStyleCnt="0"/>
      <dgm:spPr/>
      <dgm:t>
        <a:bodyPr/>
        <a:lstStyle/>
        <a:p>
          <a:pPr latinLnBrk="1"/>
          <a:endParaRPr lang="ko-KR" altLang="en-US"/>
        </a:p>
      </dgm:t>
    </dgm:pt>
    <dgm:pt modelId="{430DE568-978A-41C2-843D-71A3D09E78D1}" type="pres">
      <dgm:prSet presAssocID="{565FDDC4-9E37-472C-B463-1383D9780FF1}" presName="node" presStyleLbl="node1" presStyleIdx="1" presStyleCnt="9" custLinFactNeighborX="-4692" custLinFactNeighborY="103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ED5B5C8-90C6-4218-BC95-DB4AD7BA20C1}" type="pres">
      <dgm:prSet presAssocID="{BCB24B67-2C2B-4494-8E2B-43C517456D61}" presName="sibTrans" presStyleCnt="0"/>
      <dgm:spPr/>
      <dgm:t>
        <a:bodyPr/>
        <a:lstStyle/>
        <a:p>
          <a:pPr latinLnBrk="1"/>
          <a:endParaRPr lang="ko-KR" altLang="en-US"/>
        </a:p>
      </dgm:t>
    </dgm:pt>
    <dgm:pt modelId="{72577C3D-563B-4EBB-A676-AF592EEE7AA6}" type="pres">
      <dgm:prSet presAssocID="{C587E6C9-BA9A-4393-9C98-B2CDBD0D6FCE}" presName="node" presStyleLbl="node1" presStyleIdx="2" presStyleCnt="9" custLinFactNeighborX="-7632" custLinFactNeighborY="133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080881F-A6A5-4069-9916-F2D9EFA3C8DD}" type="pres">
      <dgm:prSet presAssocID="{3B80090F-9FD5-4CD3-8B3C-B451A6B0F300}" presName="sibTrans" presStyleCnt="0"/>
      <dgm:spPr/>
      <dgm:t>
        <a:bodyPr/>
        <a:lstStyle/>
        <a:p>
          <a:pPr latinLnBrk="1"/>
          <a:endParaRPr lang="ko-KR" altLang="en-US"/>
        </a:p>
      </dgm:t>
    </dgm:pt>
    <dgm:pt modelId="{0F3FC43C-8EB8-4FDD-8A2A-68D363F7B155}" type="pres">
      <dgm:prSet presAssocID="{B9E3A002-D5C9-4D6A-8C14-65699E13FC43}" presName="node" presStyleLbl="node1" presStyleIdx="3" presStyleCnt="9" custLinFactNeighborY="-493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E0EB0E4-1AEE-4689-96B6-67F9D6077192}" type="pres">
      <dgm:prSet presAssocID="{1A0B0020-2EB8-461B-BEE9-07244006761B}" presName="sibTrans" presStyleCnt="0"/>
      <dgm:spPr/>
      <dgm:t>
        <a:bodyPr/>
        <a:lstStyle/>
        <a:p>
          <a:pPr latinLnBrk="1"/>
          <a:endParaRPr lang="ko-KR" altLang="en-US"/>
        </a:p>
      </dgm:t>
    </dgm:pt>
    <dgm:pt modelId="{1061C2C7-64F1-412A-A12A-38494EED5739}" type="pres">
      <dgm:prSet presAssocID="{3AD67988-CADD-441D-AE43-1EF9369DB30E}" presName="node" presStyleLbl="node1" presStyleIdx="4" presStyleCnt="9" custLinFactNeighborX="-4017" custLinFactNeighborY="-493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410DE90-8B58-4808-B9A1-86782EB62078}" type="pres">
      <dgm:prSet presAssocID="{5356B6FE-9443-476F-AC5E-C0F5D7AB73A0}" presName="sibTrans" presStyleCnt="0"/>
      <dgm:spPr/>
      <dgm:t>
        <a:bodyPr/>
        <a:lstStyle/>
        <a:p>
          <a:pPr latinLnBrk="1"/>
          <a:endParaRPr lang="ko-KR" altLang="en-US"/>
        </a:p>
      </dgm:t>
    </dgm:pt>
    <dgm:pt modelId="{4F23D7A7-DEC6-453B-9DDF-B8420360B63F}" type="pres">
      <dgm:prSet presAssocID="{DCDBB74C-40DC-4983-8E81-BB85F7970C37}" presName="node" presStyleLbl="node1" presStyleIdx="5" presStyleCnt="9" custLinFactNeighborX="-6346" custLinFactNeighborY="-493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505A662-A3F8-43BD-A27A-EA4BBA5D2311}" type="pres">
      <dgm:prSet presAssocID="{CDBE267E-B1B3-4B87-BAE1-BBE42379AF68}" presName="sibTrans" presStyleCnt="0"/>
      <dgm:spPr/>
      <dgm:t>
        <a:bodyPr/>
        <a:lstStyle/>
        <a:p>
          <a:pPr latinLnBrk="1"/>
          <a:endParaRPr lang="ko-KR" altLang="en-US"/>
        </a:p>
      </dgm:t>
    </dgm:pt>
    <dgm:pt modelId="{201593C0-779D-47D7-81CA-C9D6078881DB}" type="pres">
      <dgm:prSet presAssocID="{E6DF51DB-E5FC-4673-81E9-E28FCF4C1B49}" presName="node" presStyleLbl="node1" presStyleIdx="6" presStyleCnt="9" custLinFactNeighborX="-5495" custLinFactNeighborY="-493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EBD3C0B-6780-48DB-9DCA-2E6A011CC72F}" type="pres">
      <dgm:prSet presAssocID="{F22F66FA-FC37-4FF0-9095-45AF715DA8DB}" presName="sibTrans" presStyleCnt="0"/>
      <dgm:spPr/>
      <dgm:t>
        <a:bodyPr/>
        <a:lstStyle/>
        <a:p>
          <a:pPr latinLnBrk="1"/>
          <a:endParaRPr lang="ko-KR" altLang="en-US"/>
        </a:p>
      </dgm:t>
    </dgm:pt>
    <dgm:pt modelId="{63335D7F-8F48-46FB-9042-1942C86E6EEA}" type="pres">
      <dgm:prSet presAssocID="{129ABBE3-7FE6-4F40-9BDA-B402A1C2A0F8}" presName="node" presStyleLbl="node1" presStyleIdx="7" presStyleCnt="9" custLinFactNeighborX="-3736" custLinFactNeighborY="-602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44ABC86-DA7D-406D-9D0B-88CE2AD182A6}" type="pres">
      <dgm:prSet presAssocID="{2D04C97D-0C2B-41D0-90F2-FC7EF84DE936}" presName="sibTrans" presStyleCnt="0"/>
      <dgm:spPr/>
      <dgm:t>
        <a:bodyPr/>
        <a:lstStyle/>
        <a:p>
          <a:pPr latinLnBrk="1"/>
          <a:endParaRPr lang="ko-KR" altLang="en-US"/>
        </a:p>
      </dgm:t>
    </dgm:pt>
    <dgm:pt modelId="{DB77F386-08E8-4C83-99C4-9CEF6C27CED9}" type="pres">
      <dgm:prSet presAssocID="{1DD4C86E-8580-4645-BCAC-BF011BF3992F}" presName="node" presStyleLbl="node1" presStyleIdx="8" presStyleCnt="9" custLinFactNeighborX="-7251" custLinFactNeighborY="-438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E46A3706-5DBC-42EC-A6DD-1535B4683AE9}" srcId="{4CAA91C3-3E0D-4676-954F-F28BA8B03874}" destId="{3AD67988-CADD-441D-AE43-1EF9369DB30E}" srcOrd="4" destOrd="0" parTransId="{ABFDBE0C-67CC-4789-AE6A-F17F5AEC7167}" sibTransId="{5356B6FE-9443-476F-AC5E-C0F5D7AB73A0}"/>
    <dgm:cxn modelId="{BDBD6490-00F0-4DB5-95BC-76E8A70615DE}" type="presOf" srcId="{AF18A4EA-FA25-4502-8AD7-5B58898384F2}" destId="{2A4AE919-0BF9-491A-B858-39A21C395922}" srcOrd="0" destOrd="0" presId="urn:microsoft.com/office/officeart/2005/8/layout/default"/>
    <dgm:cxn modelId="{5DEC0A56-F27F-49A2-96E0-7A469A99C80D}" srcId="{4CAA91C3-3E0D-4676-954F-F28BA8B03874}" destId="{129ABBE3-7FE6-4F40-9BDA-B402A1C2A0F8}" srcOrd="7" destOrd="0" parTransId="{7E0A2330-6A25-43D8-9D5C-5A2F6050889A}" sibTransId="{2D04C97D-0C2B-41D0-90F2-FC7EF84DE936}"/>
    <dgm:cxn modelId="{0E68700F-6E6A-415B-B7FF-DA038EA86083}" type="presOf" srcId="{E6DF51DB-E5FC-4673-81E9-E28FCF4C1B49}" destId="{201593C0-779D-47D7-81CA-C9D6078881DB}" srcOrd="0" destOrd="0" presId="urn:microsoft.com/office/officeart/2005/8/layout/default"/>
    <dgm:cxn modelId="{913B6AF2-D1E2-4E63-A231-2B7A609A71B4}" type="presOf" srcId="{1DD4C86E-8580-4645-BCAC-BF011BF3992F}" destId="{DB77F386-08E8-4C83-99C4-9CEF6C27CED9}" srcOrd="0" destOrd="0" presId="urn:microsoft.com/office/officeart/2005/8/layout/default"/>
    <dgm:cxn modelId="{56C7EB72-2D8E-4D2B-9EA8-448EFC92CF05}" type="presOf" srcId="{B9E3A002-D5C9-4D6A-8C14-65699E13FC43}" destId="{0F3FC43C-8EB8-4FDD-8A2A-68D363F7B155}" srcOrd="0" destOrd="0" presId="urn:microsoft.com/office/officeart/2005/8/layout/default"/>
    <dgm:cxn modelId="{7788CA07-4A64-4C6E-A64B-237CC0334640}" type="presOf" srcId="{DCDBB74C-40DC-4983-8E81-BB85F7970C37}" destId="{4F23D7A7-DEC6-453B-9DDF-B8420360B63F}" srcOrd="0" destOrd="0" presId="urn:microsoft.com/office/officeart/2005/8/layout/default"/>
    <dgm:cxn modelId="{87FA863D-A3D0-410C-9727-721D09FDC9FE}" type="presOf" srcId="{3AD67988-CADD-441D-AE43-1EF9369DB30E}" destId="{1061C2C7-64F1-412A-A12A-38494EED5739}" srcOrd="0" destOrd="0" presId="urn:microsoft.com/office/officeart/2005/8/layout/default"/>
    <dgm:cxn modelId="{F2860FC9-67A3-4D7E-A778-DD6F976F92C9}" srcId="{4CAA91C3-3E0D-4676-954F-F28BA8B03874}" destId="{DCDBB74C-40DC-4983-8E81-BB85F7970C37}" srcOrd="5" destOrd="0" parTransId="{408F9FE2-4F36-480B-B7A5-D6A2D08162F0}" sibTransId="{CDBE267E-B1B3-4B87-BAE1-BBE42379AF68}"/>
    <dgm:cxn modelId="{9F29D459-EF40-4EB3-B0BF-4B87BEE76E4D}" type="presOf" srcId="{4CAA91C3-3E0D-4676-954F-F28BA8B03874}" destId="{720532F8-6E4B-4DB7-8E29-B98DE7794E82}" srcOrd="0" destOrd="0" presId="urn:microsoft.com/office/officeart/2005/8/layout/default"/>
    <dgm:cxn modelId="{10867FA9-0FE6-4C70-8E38-1AE06081E636}" srcId="{4CAA91C3-3E0D-4676-954F-F28BA8B03874}" destId="{AF18A4EA-FA25-4502-8AD7-5B58898384F2}" srcOrd="0" destOrd="0" parTransId="{AB575A9A-D887-48A0-9DD7-6C6876F59D95}" sibTransId="{59B86E70-3A45-4B5D-AEE5-A53FF6336712}"/>
    <dgm:cxn modelId="{8CC3EA63-EDE3-47CE-8ADC-9F31A6E7E969}" srcId="{4CAA91C3-3E0D-4676-954F-F28BA8B03874}" destId="{565FDDC4-9E37-472C-B463-1383D9780FF1}" srcOrd="1" destOrd="0" parTransId="{7CAD7F3E-A0DF-4596-A76A-F717ECA72D14}" sibTransId="{BCB24B67-2C2B-4494-8E2B-43C517456D61}"/>
    <dgm:cxn modelId="{D903B028-10CB-4138-BBDA-2BE6DC53ADF0}" srcId="{4CAA91C3-3E0D-4676-954F-F28BA8B03874}" destId="{E6DF51DB-E5FC-4673-81E9-E28FCF4C1B49}" srcOrd="6" destOrd="0" parTransId="{FD6D7D72-0254-47C0-A68D-EE969E8EAF7B}" sibTransId="{F22F66FA-FC37-4FF0-9095-45AF715DA8DB}"/>
    <dgm:cxn modelId="{145CE514-7FDA-4EFF-B094-6B61DEE8EBAE}" type="presOf" srcId="{C587E6C9-BA9A-4393-9C98-B2CDBD0D6FCE}" destId="{72577C3D-563B-4EBB-A676-AF592EEE7AA6}" srcOrd="0" destOrd="0" presId="urn:microsoft.com/office/officeart/2005/8/layout/default"/>
    <dgm:cxn modelId="{E02AC26B-063D-496B-8BE3-76F6D14B5DC9}" srcId="{4CAA91C3-3E0D-4676-954F-F28BA8B03874}" destId="{C587E6C9-BA9A-4393-9C98-B2CDBD0D6FCE}" srcOrd="2" destOrd="0" parTransId="{D06E2B4A-DF33-4C3C-B2D5-3E40908F07AA}" sibTransId="{3B80090F-9FD5-4CD3-8B3C-B451A6B0F300}"/>
    <dgm:cxn modelId="{5DFEE357-3241-4747-A167-E3A8229AEBDA}" type="presOf" srcId="{129ABBE3-7FE6-4F40-9BDA-B402A1C2A0F8}" destId="{63335D7F-8F48-46FB-9042-1942C86E6EEA}" srcOrd="0" destOrd="0" presId="urn:microsoft.com/office/officeart/2005/8/layout/default"/>
    <dgm:cxn modelId="{EC197E0D-DF28-454B-B4E5-9AC8372FF295}" type="presOf" srcId="{565FDDC4-9E37-472C-B463-1383D9780FF1}" destId="{430DE568-978A-41C2-843D-71A3D09E78D1}" srcOrd="0" destOrd="0" presId="urn:microsoft.com/office/officeart/2005/8/layout/default"/>
    <dgm:cxn modelId="{702D245F-419A-4891-A1BE-BF26345DAB58}" srcId="{4CAA91C3-3E0D-4676-954F-F28BA8B03874}" destId="{1DD4C86E-8580-4645-BCAC-BF011BF3992F}" srcOrd="8" destOrd="0" parTransId="{BC3E21D3-3912-4AC1-A0C1-BB78130B553B}" sibTransId="{45A66A93-0235-4366-B9DE-68D8338E108D}"/>
    <dgm:cxn modelId="{30C2E4BC-442C-4BEE-B796-57D8E536078F}" srcId="{4CAA91C3-3E0D-4676-954F-F28BA8B03874}" destId="{B9E3A002-D5C9-4D6A-8C14-65699E13FC43}" srcOrd="3" destOrd="0" parTransId="{746E70F8-B956-4A20-9EE4-11DFCEAFD1CF}" sibTransId="{1A0B0020-2EB8-461B-BEE9-07244006761B}"/>
    <dgm:cxn modelId="{50945000-87EC-441F-A417-309EA2FF3491}" type="presParOf" srcId="{720532F8-6E4B-4DB7-8E29-B98DE7794E82}" destId="{2A4AE919-0BF9-491A-B858-39A21C395922}" srcOrd="0" destOrd="0" presId="urn:microsoft.com/office/officeart/2005/8/layout/default"/>
    <dgm:cxn modelId="{DB9A90F4-1C11-434B-A683-182C31309C6D}" type="presParOf" srcId="{720532F8-6E4B-4DB7-8E29-B98DE7794E82}" destId="{B7A35D5C-BAFE-41F8-B90A-5B5C4D7F83E6}" srcOrd="1" destOrd="0" presId="urn:microsoft.com/office/officeart/2005/8/layout/default"/>
    <dgm:cxn modelId="{4ACB7657-7A0E-485C-A49B-5A42408F9FA5}" type="presParOf" srcId="{720532F8-6E4B-4DB7-8E29-B98DE7794E82}" destId="{430DE568-978A-41C2-843D-71A3D09E78D1}" srcOrd="2" destOrd="0" presId="urn:microsoft.com/office/officeart/2005/8/layout/default"/>
    <dgm:cxn modelId="{D12BF656-52D7-4B41-8714-564D5DE046CF}" type="presParOf" srcId="{720532F8-6E4B-4DB7-8E29-B98DE7794E82}" destId="{8ED5B5C8-90C6-4218-BC95-DB4AD7BA20C1}" srcOrd="3" destOrd="0" presId="urn:microsoft.com/office/officeart/2005/8/layout/default"/>
    <dgm:cxn modelId="{00A91F33-34FB-4E6F-B440-42314D3C2F9F}" type="presParOf" srcId="{720532F8-6E4B-4DB7-8E29-B98DE7794E82}" destId="{72577C3D-563B-4EBB-A676-AF592EEE7AA6}" srcOrd="4" destOrd="0" presId="urn:microsoft.com/office/officeart/2005/8/layout/default"/>
    <dgm:cxn modelId="{AC0ABEAD-E811-437B-8383-1D327E27F6A5}" type="presParOf" srcId="{720532F8-6E4B-4DB7-8E29-B98DE7794E82}" destId="{A080881F-A6A5-4069-9916-F2D9EFA3C8DD}" srcOrd="5" destOrd="0" presId="urn:microsoft.com/office/officeart/2005/8/layout/default"/>
    <dgm:cxn modelId="{6E042E80-20AE-4DA3-8E28-E6C4FD74A8A6}" type="presParOf" srcId="{720532F8-6E4B-4DB7-8E29-B98DE7794E82}" destId="{0F3FC43C-8EB8-4FDD-8A2A-68D363F7B155}" srcOrd="6" destOrd="0" presId="urn:microsoft.com/office/officeart/2005/8/layout/default"/>
    <dgm:cxn modelId="{788C3C0A-5348-4976-9C28-0B4A928F372A}" type="presParOf" srcId="{720532F8-6E4B-4DB7-8E29-B98DE7794E82}" destId="{AE0EB0E4-1AEE-4689-96B6-67F9D6077192}" srcOrd="7" destOrd="0" presId="urn:microsoft.com/office/officeart/2005/8/layout/default"/>
    <dgm:cxn modelId="{B5DA8591-93C0-4309-BD19-606493EB8AD6}" type="presParOf" srcId="{720532F8-6E4B-4DB7-8E29-B98DE7794E82}" destId="{1061C2C7-64F1-412A-A12A-38494EED5739}" srcOrd="8" destOrd="0" presId="urn:microsoft.com/office/officeart/2005/8/layout/default"/>
    <dgm:cxn modelId="{6F7A74B6-370E-4581-99A8-3037E066724E}" type="presParOf" srcId="{720532F8-6E4B-4DB7-8E29-B98DE7794E82}" destId="{0410DE90-8B58-4808-B9A1-86782EB62078}" srcOrd="9" destOrd="0" presId="urn:microsoft.com/office/officeart/2005/8/layout/default"/>
    <dgm:cxn modelId="{04D435BC-CAB8-4288-BF10-7E0C640D027B}" type="presParOf" srcId="{720532F8-6E4B-4DB7-8E29-B98DE7794E82}" destId="{4F23D7A7-DEC6-453B-9DDF-B8420360B63F}" srcOrd="10" destOrd="0" presId="urn:microsoft.com/office/officeart/2005/8/layout/default"/>
    <dgm:cxn modelId="{FE5861CA-D3F0-4216-9B3B-1967635ED1EA}" type="presParOf" srcId="{720532F8-6E4B-4DB7-8E29-B98DE7794E82}" destId="{3505A662-A3F8-43BD-A27A-EA4BBA5D2311}" srcOrd="11" destOrd="0" presId="urn:microsoft.com/office/officeart/2005/8/layout/default"/>
    <dgm:cxn modelId="{E87EEC3A-BB00-48A6-8957-9D5CCAE9D616}" type="presParOf" srcId="{720532F8-6E4B-4DB7-8E29-B98DE7794E82}" destId="{201593C0-779D-47D7-81CA-C9D6078881DB}" srcOrd="12" destOrd="0" presId="urn:microsoft.com/office/officeart/2005/8/layout/default"/>
    <dgm:cxn modelId="{9CA2F8F5-B0E0-49EA-9822-0E4E2CBBEF26}" type="presParOf" srcId="{720532F8-6E4B-4DB7-8E29-B98DE7794E82}" destId="{2EBD3C0B-6780-48DB-9DCA-2E6A011CC72F}" srcOrd="13" destOrd="0" presId="urn:microsoft.com/office/officeart/2005/8/layout/default"/>
    <dgm:cxn modelId="{9C4F7F0C-A277-47F0-B95B-03A0039D1808}" type="presParOf" srcId="{720532F8-6E4B-4DB7-8E29-B98DE7794E82}" destId="{63335D7F-8F48-46FB-9042-1942C86E6EEA}" srcOrd="14" destOrd="0" presId="urn:microsoft.com/office/officeart/2005/8/layout/default"/>
    <dgm:cxn modelId="{83AC166F-2AF7-4230-B185-C06B8BD59AE5}" type="presParOf" srcId="{720532F8-6E4B-4DB7-8E29-B98DE7794E82}" destId="{344ABC86-DA7D-406D-9D0B-88CE2AD182A6}" srcOrd="15" destOrd="0" presId="urn:microsoft.com/office/officeart/2005/8/layout/default"/>
    <dgm:cxn modelId="{B7B7774A-CC08-4072-B884-532F71B1A6EB}" type="presParOf" srcId="{720532F8-6E4B-4DB7-8E29-B98DE7794E82}" destId="{DB77F386-08E8-4C83-99C4-9CEF6C27CED9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CCE90-46A9-446F-A361-6AC5605766B0}" type="datetimeFigureOut">
              <a:rPr lang="ko-KR" altLang="en-US" smtClean="0"/>
              <a:t>2019-11-26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9B7F9-F2B3-4114-B986-56CDA967C1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7569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CCE90-46A9-446F-A361-6AC5605766B0}" type="datetimeFigureOut">
              <a:rPr lang="ko-KR" altLang="en-US" smtClean="0"/>
              <a:t>2019-11-26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9B7F9-F2B3-4114-B986-56CDA967C1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2324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CCE90-46A9-446F-A361-6AC5605766B0}" type="datetimeFigureOut">
              <a:rPr lang="ko-KR" altLang="en-US" smtClean="0"/>
              <a:t>2019-11-26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9B7F9-F2B3-4114-B986-56CDA967C1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4955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CCE90-46A9-446F-A361-6AC5605766B0}" type="datetimeFigureOut">
              <a:rPr lang="ko-KR" altLang="en-US" smtClean="0"/>
              <a:t>2019-11-26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9B7F9-F2B3-4114-B986-56CDA967C1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4466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CCE90-46A9-446F-A361-6AC5605766B0}" type="datetimeFigureOut">
              <a:rPr lang="ko-KR" altLang="en-US" smtClean="0"/>
              <a:t>2019-11-26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9B7F9-F2B3-4114-B986-56CDA967C1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3888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CCE90-46A9-446F-A361-6AC5605766B0}" type="datetimeFigureOut">
              <a:rPr lang="ko-KR" altLang="en-US" smtClean="0"/>
              <a:t>2019-11-26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9B7F9-F2B3-4114-B986-56CDA967C1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6647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CCE90-46A9-446F-A361-6AC5605766B0}" type="datetimeFigureOut">
              <a:rPr lang="ko-KR" altLang="en-US" smtClean="0"/>
              <a:t>2019-11-26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9B7F9-F2B3-4114-B986-56CDA967C19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804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CCE90-46A9-446F-A361-6AC5605766B0}" type="datetimeFigureOut">
              <a:rPr lang="ko-KR" altLang="en-US" smtClean="0"/>
              <a:t>2019-11-26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9B7F9-F2B3-4114-B986-56CDA967C19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655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CCE90-46A9-446F-A361-6AC5605766B0}" type="datetimeFigureOut">
              <a:rPr lang="ko-KR" altLang="en-US" smtClean="0"/>
              <a:t>2019-11-26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9B7F9-F2B3-4114-B986-56CDA967C1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1657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CCE90-46A9-446F-A361-6AC5605766B0}" type="datetimeFigureOut">
              <a:rPr lang="ko-KR" altLang="en-US" smtClean="0"/>
              <a:t>2019-11-26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9B7F9-F2B3-4114-B986-56CDA967C1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2515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CCE90-46A9-446F-A361-6AC5605766B0}" type="datetimeFigureOut">
              <a:rPr lang="ko-KR" altLang="en-US" smtClean="0"/>
              <a:t>2019-11-26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9B7F9-F2B3-4114-B986-56CDA967C1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9505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8ACCE90-46A9-446F-A361-6AC5605766B0}" type="datetimeFigureOut">
              <a:rPr lang="ko-KR" altLang="en-US" smtClean="0"/>
              <a:t>2019-11-26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9B7F9-F2B3-4114-B986-56CDA967C1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6265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7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microsoft.com/office/2007/relationships/diagramDrawing" Target="../diagrams/drawing4.xml"/><Relationship Id="rId3" Type="http://schemas.openxmlformats.org/officeDocument/2006/relationships/image" Target="../media/image23.png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4.xm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4.xml"/><Relationship Id="rId5" Type="http://schemas.openxmlformats.org/officeDocument/2006/relationships/diagramLayout" Target="../diagrams/layout3.xml"/><Relationship Id="rId10" Type="http://schemas.openxmlformats.org/officeDocument/2006/relationships/diagramLayout" Target="../diagrams/layout4.xml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내용 개체 틀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5389"/>
            <a:ext cx="12191999" cy="8258628"/>
          </a:xfr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6323" y="2006311"/>
            <a:ext cx="5048251" cy="2028176"/>
          </a:xfrm>
        </p:spPr>
        <p:txBody>
          <a:bodyPr/>
          <a:lstStyle/>
          <a:p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</a:rPr>
              <a:t>올림피아드 </a:t>
            </a:r>
            <a:r>
              <a:rPr lang="en-US" altLang="ko-KR" dirty="0" smtClean="0">
                <a:solidFill>
                  <a:schemeClr val="accent1">
                    <a:lumMod val="75000"/>
                  </a:schemeClr>
                </a:solidFill>
              </a:rPr>
              <a:t>“</a:t>
            </a:r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</a:rPr>
              <a:t>수캐치</a:t>
            </a:r>
            <a:r>
              <a:rPr lang="en-US" altLang="ko-KR" dirty="0" smtClean="0">
                <a:solidFill>
                  <a:schemeClr val="accent1">
                    <a:lumMod val="75000"/>
                  </a:schemeClr>
                </a:solidFill>
              </a:rPr>
              <a:t>”</a:t>
            </a:r>
            <a:r>
              <a:rPr lang="en-US" altLang="ko-KR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n-US" altLang="ko-KR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altLang="ko-KR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n-US" altLang="ko-KR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altLang="ko-KR" dirty="0" smtClean="0">
                <a:solidFill>
                  <a:schemeClr val="accent6">
                    <a:lumMod val="50000"/>
                  </a:schemeClr>
                </a:solidFill>
              </a:rPr>
              <a:t>        </a:t>
            </a:r>
            <a:r>
              <a:rPr lang="ko-KR" altLang="en-US" dirty="0" smtClean="0">
                <a:solidFill>
                  <a:srgbClr val="FFFF00"/>
                </a:solidFill>
              </a:rPr>
              <a:t>교재 제안서 </a:t>
            </a:r>
            <a:endParaRPr lang="ko-KR" altLang="en-US" dirty="0">
              <a:solidFill>
                <a:srgbClr val="FFFF00"/>
              </a:solidFill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167" y="4961226"/>
            <a:ext cx="3383280" cy="134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82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5000">
              <a:schemeClr val="accent1">
                <a:lumMod val="45000"/>
                <a:lumOff val="55000"/>
              </a:schemeClr>
            </a:gs>
            <a:gs pos="5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50" y="-190500"/>
            <a:ext cx="12363450" cy="7181849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3344" y="4920343"/>
            <a:ext cx="9491922" cy="1118507"/>
          </a:xfrm>
        </p:spPr>
        <p:txBody>
          <a:bodyPr>
            <a:normAutofit/>
          </a:bodyPr>
          <a:lstStyle/>
          <a:p>
            <a:r>
              <a:rPr lang="ko-KR" altLang="en-US" sz="3200" dirty="0" smtClean="0">
                <a:solidFill>
                  <a:schemeClr val="tx1"/>
                </a:solidFill>
              </a:rPr>
              <a:t>       </a:t>
            </a:r>
            <a:r>
              <a:rPr lang="ko-KR" altLang="en-US" sz="3200" dirty="0" smtClean="0">
                <a:solidFill>
                  <a:srgbClr val="002060"/>
                </a:solidFill>
              </a:rPr>
              <a:t>표지 디자인                                    내지 디자인</a:t>
            </a:r>
            <a:r>
              <a:rPr lang="en-US" altLang="ko-KR" sz="3200" dirty="0" smtClean="0">
                <a:solidFill>
                  <a:srgbClr val="002060"/>
                </a:solidFill>
              </a:rPr>
              <a:t/>
            </a:r>
            <a:br>
              <a:rPr lang="en-US" altLang="ko-KR" sz="3200" dirty="0" smtClean="0">
                <a:solidFill>
                  <a:srgbClr val="002060"/>
                </a:solidFill>
              </a:rPr>
            </a:br>
            <a:r>
              <a:rPr lang="en-US" altLang="ko-KR" sz="3200" dirty="0" smtClean="0">
                <a:solidFill>
                  <a:srgbClr val="002060"/>
                </a:solidFill>
              </a:rPr>
              <a:t> </a:t>
            </a:r>
            <a:r>
              <a:rPr lang="ko-KR" altLang="en-US" sz="1800" dirty="0" smtClean="0">
                <a:solidFill>
                  <a:srgbClr val="002060"/>
                </a:solidFill>
              </a:rPr>
              <a:t>학년별 </a:t>
            </a:r>
            <a:r>
              <a:rPr lang="en-US" altLang="ko-KR" sz="1800" dirty="0" smtClean="0">
                <a:solidFill>
                  <a:srgbClr val="002060"/>
                </a:solidFill>
              </a:rPr>
              <a:t>12</a:t>
            </a:r>
            <a:r>
              <a:rPr lang="ko-KR" altLang="en-US" sz="1800" dirty="0" smtClean="0">
                <a:solidFill>
                  <a:srgbClr val="002060"/>
                </a:solidFill>
              </a:rPr>
              <a:t>권으로 구성되어 있습니다</a:t>
            </a:r>
            <a:r>
              <a:rPr lang="en-US" altLang="ko-KR" sz="1800" dirty="0" smtClean="0">
                <a:solidFill>
                  <a:srgbClr val="002060"/>
                </a:solidFill>
              </a:rPr>
              <a:t>.                                      </a:t>
            </a:r>
            <a:r>
              <a:rPr lang="ko-KR" altLang="en-US" sz="1800" dirty="0" smtClean="0">
                <a:solidFill>
                  <a:srgbClr val="002060"/>
                </a:solidFill>
              </a:rPr>
              <a:t>단계별로 진행 가능하게 구성</a:t>
            </a:r>
            <a:endParaRPr lang="ko-KR" altLang="en-US" sz="3200" dirty="0">
              <a:solidFill>
                <a:srgbClr val="002060"/>
              </a:solidFill>
            </a:endParaRP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83" y="742833"/>
            <a:ext cx="4224344" cy="3881437"/>
          </a:xfr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126" y="847717"/>
            <a:ext cx="6110515" cy="1835834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9553" y="2874740"/>
            <a:ext cx="4295713" cy="178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45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4000">
              <a:schemeClr val="accent1">
                <a:lumMod val="45000"/>
                <a:lumOff val="55000"/>
              </a:schemeClr>
            </a:gs>
            <a:gs pos="46000">
              <a:schemeClr val="accent1">
                <a:lumMod val="45000"/>
                <a:lumOff val="55000"/>
              </a:schemeClr>
            </a:gs>
            <a:gs pos="52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250" y="0"/>
            <a:ext cx="12287249" cy="685800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00125" y="4845843"/>
            <a:ext cx="6683202" cy="1657350"/>
          </a:xfrm>
        </p:spPr>
        <p:txBody>
          <a:bodyPr>
            <a:normAutofit/>
          </a:bodyPr>
          <a:lstStyle/>
          <a:p>
            <a:r>
              <a:rPr lang="ko-KR" altLang="en-US" dirty="0" smtClean="0">
                <a:solidFill>
                  <a:schemeClr val="bg1">
                    <a:lumMod val="85000"/>
                  </a:schemeClr>
                </a:solidFill>
                <a:latin typeface="+mj-ea"/>
              </a:rPr>
              <a:t>메인 북</a:t>
            </a:r>
            <a:r>
              <a:rPr lang="en-US" altLang="ko-KR" dirty="0" smtClean="0">
                <a:solidFill>
                  <a:schemeClr val="bg1">
                    <a:lumMod val="85000"/>
                  </a:schemeClr>
                </a:solidFill>
                <a:latin typeface="+mj-ea"/>
              </a:rPr>
              <a:t>+ </a:t>
            </a:r>
            <a:r>
              <a:rPr lang="ko-KR" altLang="en-US" dirty="0" smtClean="0">
                <a:solidFill>
                  <a:schemeClr val="bg1">
                    <a:lumMod val="85000"/>
                  </a:schemeClr>
                </a:solidFill>
                <a:latin typeface="+mj-ea"/>
              </a:rPr>
              <a:t>플러스 북 </a:t>
            </a:r>
            <a:r>
              <a:rPr lang="en-US" altLang="ko-KR" dirty="0" smtClean="0">
                <a:solidFill>
                  <a:schemeClr val="bg1"/>
                </a:solidFill>
                <a:latin typeface="+mj-ea"/>
              </a:rPr>
              <a:t/>
            </a:r>
            <a:br>
              <a:rPr lang="en-US" altLang="ko-KR" dirty="0" smtClean="0">
                <a:solidFill>
                  <a:schemeClr val="bg1"/>
                </a:solidFill>
                <a:latin typeface="+mj-ea"/>
              </a:rPr>
            </a:br>
            <a:r>
              <a:rPr lang="en-US" altLang="ko-KR" sz="2200" dirty="0">
                <a:solidFill>
                  <a:schemeClr val="bg1"/>
                </a:solidFill>
                <a:latin typeface="+mj-ea"/>
              </a:rPr>
              <a:t/>
            </a:r>
            <a:br>
              <a:rPr lang="en-US" altLang="ko-KR" sz="2200" dirty="0">
                <a:solidFill>
                  <a:schemeClr val="bg1"/>
                </a:solidFill>
                <a:latin typeface="+mj-ea"/>
              </a:rPr>
            </a:br>
            <a:r>
              <a:rPr lang="ko-KR" altLang="en-US" sz="2200" dirty="0" smtClean="0">
                <a:solidFill>
                  <a:schemeClr val="bg1"/>
                </a:solidFill>
                <a:latin typeface="+mj-ea"/>
              </a:rPr>
              <a:t>교과서 기본 개념을 익히는 데 도움이 됩니다</a:t>
            </a:r>
            <a:r>
              <a:rPr lang="en-US" altLang="ko-KR" sz="2200" dirty="0" smtClean="0">
                <a:solidFill>
                  <a:schemeClr val="bg1"/>
                </a:solidFill>
                <a:latin typeface="+mj-ea"/>
              </a:rPr>
              <a:t/>
            </a:r>
            <a:br>
              <a:rPr lang="en-US" altLang="ko-KR" sz="2200" dirty="0" smtClean="0">
                <a:solidFill>
                  <a:schemeClr val="bg1"/>
                </a:solidFill>
                <a:latin typeface="+mj-ea"/>
              </a:rPr>
            </a:br>
            <a:r>
              <a:rPr lang="ko-KR" altLang="en-US" sz="2200" dirty="0" smtClean="0">
                <a:solidFill>
                  <a:schemeClr val="bg1"/>
                </a:solidFill>
                <a:latin typeface="+mj-ea"/>
              </a:rPr>
              <a:t>성취도 평가를 통해 자신의 실력 확인</a:t>
            </a:r>
            <a:r>
              <a:rPr lang="en-US" altLang="ko-KR" sz="2200" dirty="0" smtClean="0">
                <a:solidFill>
                  <a:schemeClr val="bg1"/>
                </a:solidFill>
                <a:latin typeface="+mj-ea"/>
              </a:rPr>
              <a:t>.</a:t>
            </a:r>
            <a:endParaRPr lang="ko-KR" altLang="en-US" sz="2200" dirty="0">
              <a:solidFill>
                <a:schemeClr val="bg1"/>
              </a:solidFill>
              <a:latin typeface="+mj-ea"/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1337769"/>
              </p:ext>
            </p:extLst>
          </p:nvPr>
        </p:nvGraphicFramePr>
        <p:xfrm>
          <a:off x="677863" y="6536055"/>
          <a:ext cx="8596312" cy="457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그림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50" y="879872"/>
            <a:ext cx="3171825" cy="386715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916" y="879872"/>
            <a:ext cx="3075516" cy="386715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473" y="879872"/>
            <a:ext cx="3189816" cy="386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36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89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3420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70086" y="4867275"/>
            <a:ext cx="10088363" cy="1695450"/>
          </a:xfrm>
        </p:spPr>
        <p:txBody>
          <a:bodyPr>
            <a:normAutofit fontScale="90000"/>
          </a:bodyPr>
          <a:lstStyle/>
          <a:p>
            <a:r>
              <a:rPr lang="ko-KR" altLang="en-US" sz="3200" dirty="0" smtClean="0">
                <a:solidFill>
                  <a:schemeClr val="tx1"/>
                </a:solidFill>
                <a:latin typeface="+mj-ea"/>
              </a:rPr>
              <a:t>    </a:t>
            </a:r>
            <a:r>
              <a:rPr lang="ko-KR" altLang="en-US" sz="3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+mj-ea"/>
              </a:rPr>
              <a:t>마이 노트</a:t>
            </a:r>
            <a:r>
              <a:rPr lang="en-US" altLang="ko-KR" sz="3200" dirty="0" smtClean="0">
                <a:solidFill>
                  <a:schemeClr val="bg1"/>
                </a:solidFill>
                <a:latin typeface="+mj-ea"/>
              </a:rPr>
              <a:t>- </a:t>
            </a:r>
            <a:r>
              <a:rPr lang="ko-KR" altLang="en-US" sz="3200" dirty="0" smtClean="0">
                <a:solidFill>
                  <a:schemeClr val="bg1"/>
                </a:solidFill>
                <a:latin typeface="+mj-ea"/>
              </a:rPr>
              <a:t>개념노트 </a:t>
            </a:r>
            <a:r>
              <a:rPr lang="en-US" altLang="ko-KR" sz="3200" dirty="0" smtClean="0">
                <a:solidFill>
                  <a:schemeClr val="bg1"/>
                </a:solidFill>
                <a:latin typeface="+mj-ea"/>
              </a:rPr>
              <a:t>+</a:t>
            </a:r>
            <a:r>
              <a:rPr lang="ko-KR" altLang="en-US" sz="3200" dirty="0" smtClean="0">
                <a:solidFill>
                  <a:schemeClr val="bg1"/>
                </a:solidFill>
                <a:latin typeface="+mj-ea"/>
              </a:rPr>
              <a:t>오답노트</a:t>
            </a:r>
            <a:r>
              <a:rPr lang="en-US" altLang="ko-KR" sz="3200" dirty="0" smtClean="0">
                <a:solidFill>
                  <a:schemeClr val="bg1"/>
                </a:solidFill>
                <a:latin typeface="+mj-ea"/>
              </a:rPr>
              <a:t/>
            </a:r>
            <a:br>
              <a:rPr lang="en-US" altLang="ko-KR" sz="3200" dirty="0" smtClean="0">
                <a:solidFill>
                  <a:schemeClr val="bg1"/>
                </a:solidFill>
                <a:latin typeface="+mj-ea"/>
              </a:rPr>
            </a:br>
            <a:r>
              <a:rPr lang="en-US" altLang="ko-KR" sz="3200" dirty="0" smtClean="0">
                <a:solidFill>
                  <a:schemeClr val="tx1"/>
                </a:solidFill>
                <a:latin typeface="+mj-ea"/>
              </a:rPr>
              <a:t/>
            </a:r>
            <a:br>
              <a:rPr lang="en-US" altLang="ko-KR" sz="3200" dirty="0" smtClean="0">
                <a:solidFill>
                  <a:schemeClr val="tx1"/>
                </a:solidFill>
                <a:latin typeface="+mj-ea"/>
              </a:rPr>
            </a:br>
            <a:r>
              <a:rPr lang="ko-KR" altLang="en-US" sz="2800" dirty="0" smtClean="0">
                <a:latin typeface="+mj-ea"/>
              </a:rPr>
              <a:t>학원에서 제공되는 마이노트를 방과후에선 무료로 제공될 예정입니다</a:t>
            </a:r>
            <a:r>
              <a:rPr lang="en-US" altLang="ko-KR" sz="2800" dirty="0" smtClean="0">
                <a:latin typeface="+mj-ea"/>
              </a:rPr>
              <a:t>. </a:t>
            </a:r>
            <a:endParaRPr lang="ko-KR" altLang="en-US" sz="2800" dirty="0">
              <a:solidFill>
                <a:schemeClr val="tx1"/>
              </a:solidFill>
              <a:latin typeface="+mj-ea"/>
            </a:endParaRP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255" y="787732"/>
            <a:ext cx="2849163" cy="3881437"/>
          </a:xfr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760" y="787732"/>
            <a:ext cx="3097624" cy="3881437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2554" y="1296810"/>
            <a:ext cx="3888813" cy="285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04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4550" y="249872"/>
            <a:ext cx="10515600" cy="901065"/>
          </a:xfrm>
        </p:spPr>
        <p:txBody>
          <a:bodyPr>
            <a:normAutofit/>
          </a:bodyPr>
          <a:lstStyle/>
          <a:p>
            <a:r>
              <a:rPr lang="en-US" altLang="ko-KR" sz="4000" dirty="0" smtClean="0">
                <a:latin typeface="+mj-ea"/>
              </a:rPr>
              <a:t>3.</a:t>
            </a:r>
            <a:r>
              <a:rPr lang="ko-KR" altLang="en-US" sz="4000" dirty="0" smtClean="0">
                <a:latin typeface="+mj-ea"/>
              </a:rPr>
              <a:t>교재의 특장점 </a:t>
            </a:r>
            <a:endParaRPr lang="ko-KR" altLang="en-US" sz="4000" dirty="0">
              <a:latin typeface="+mj-ea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87" y="2572719"/>
            <a:ext cx="12068014" cy="4285281"/>
          </a:xfrm>
          <a:prstGeom prst="rect">
            <a:avLst/>
          </a:prstGeom>
        </p:spPr>
      </p:pic>
      <p:pic>
        <p:nvPicPr>
          <p:cNvPr id="7" name="내용 개체 틀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074" y="1883781"/>
            <a:ext cx="9617075" cy="4241375"/>
          </a:xfrm>
        </p:spPr>
      </p:pic>
      <p:graphicFrame>
        <p:nvGraphicFramePr>
          <p:cNvPr id="5" name="다이어그램 4"/>
          <p:cNvGraphicFramePr/>
          <p:nvPr>
            <p:extLst>
              <p:ext uri="{D42A27DB-BD31-4B8C-83A1-F6EECF244321}">
                <p14:modId xmlns:p14="http://schemas.microsoft.com/office/powerpoint/2010/main" val="4093179952"/>
              </p:ext>
            </p:extLst>
          </p:nvPr>
        </p:nvGraphicFramePr>
        <p:xfrm>
          <a:off x="5260975" y="563182"/>
          <a:ext cx="8128000" cy="5365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6" name="다이어그램 5"/>
          <p:cNvGraphicFramePr/>
          <p:nvPr>
            <p:extLst>
              <p:ext uri="{D42A27DB-BD31-4B8C-83A1-F6EECF244321}">
                <p14:modId xmlns:p14="http://schemas.microsoft.com/office/powerpoint/2010/main" val="263009896"/>
              </p:ext>
            </p:extLst>
          </p:nvPr>
        </p:nvGraphicFramePr>
        <p:xfrm>
          <a:off x="1587500" y="1017587"/>
          <a:ext cx="8128000" cy="5374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421401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875" y="0"/>
            <a:ext cx="12334875" cy="685800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11752" y="409575"/>
            <a:ext cx="10515600" cy="714375"/>
          </a:xfrm>
        </p:spPr>
        <p:txBody>
          <a:bodyPr>
            <a:normAutofit/>
          </a:bodyPr>
          <a:lstStyle/>
          <a:p>
            <a:r>
              <a:rPr lang="en-US" altLang="ko-KR" sz="4000" dirty="0" smtClean="0">
                <a:latin typeface="+mj-ea"/>
              </a:rPr>
              <a:t>4. </a:t>
            </a:r>
            <a:r>
              <a:rPr lang="ko-KR" altLang="en-US" sz="4000" dirty="0" smtClean="0">
                <a:latin typeface="+mj-ea"/>
              </a:rPr>
              <a:t>강사 지원 시스템 </a:t>
            </a:r>
            <a:endParaRPr lang="ko-KR" altLang="en-US" sz="4000" dirty="0">
              <a:latin typeface="+mj-ea"/>
            </a:endParaRPr>
          </a:p>
        </p:txBody>
      </p:sp>
      <p:graphicFrame>
        <p:nvGraphicFramePr>
          <p:cNvPr id="5" name="다이어그램 4"/>
          <p:cNvGraphicFramePr/>
          <p:nvPr>
            <p:extLst>
              <p:ext uri="{D42A27DB-BD31-4B8C-83A1-F6EECF244321}">
                <p14:modId xmlns:p14="http://schemas.microsoft.com/office/powerpoint/2010/main" val="2576591542"/>
              </p:ext>
            </p:extLst>
          </p:nvPr>
        </p:nvGraphicFramePr>
        <p:xfrm>
          <a:off x="2536824" y="1229783"/>
          <a:ext cx="758825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8598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852182" y="3152775"/>
            <a:ext cx="4295776" cy="1085850"/>
          </a:xfrm>
        </p:spPr>
        <p:txBody>
          <a:bodyPr/>
          <a:lstStyle/>
          <a:p>
            <a:r>
              <a:rPr lang="ko-KR" altLang="en-US" dirty="0" smtClean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감사합니다</a:t>
            </a:r>
            <a:r>
              <a:rPr lang="ko-KR" altLang="en-US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endParaRPr lang="ko-KR" alt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6" name="내용 개체 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5300"/>
            <a:ext cx="12191999" cy="7581900"/>
          </a:xfr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87397"/>
            <a:ext cx="3952875" cy="137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32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2807" y="0"/>
            <a:ext cx="15565982" cy="7029450"/>
          </a:xfrm>
          <a:prstGeom prst="rect">
            <a:avLst/>
          </a:prstGeom>
        </p:spPr>
      </p:pic>
      <p:sp>
        <p:nvSpPr>
          <p:cNvPr id="7" name="내용 개체 틀 6"/>
          <p:cNvSpPr>
            <a:spLocks noGrp="1"/>
          </p:cNvSpPr>
          <p:nvPr>
            <p:ph idx="1"/>
          </p:nvPr>
        </p:nvSpPr>
        <p:spPr>
          <a:xfrm>
            <a:off x="1209676" y="241687"/>
            <a:ext cx="6215560" cy="3625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  <a:ea typeface="+mj-ea"/>
              </a:rPr>
              <a:t>10</a:t>
            </a:r>
            <a:r>
              <a:rPr lang="ko-KR" altLang="en-US" sz="2400" dirty="0" smtClean="0">
                <a:latin typeface="+mj-ea"/>
                <a:ea typeface="+mj-ea"/>
              </a:rPr>
              <a:t>년간 대한민국 교육기업 대상 </a:t>
            </a:r>
            <a:endParaRPr lang="en-US" altLang="ko-KR" sz="2400" dirty="0" smtClean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4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ko-KR" altLang="en-US" sz="2400" dirty="0" smtClean="0">
                <a:latin typeface="+mj-ea"/>
                <a:ea typeface="+mj-ea"/>
              </a:rPr>
              <a:t>학부모님들 수학교재 만족도</a:t>
            </a:r>
            <a:r>
              <a:rPr lang="en-US" altLang="ko-KR" sz="2400" dirty="0" smtClean="0">
                <a:latin typeface="+mj-ea"/>
                <a:ea typeface="+mj-ea"/>
              </a:rPr>
              <a:t>, </a:t>
            </a:r>
            <a:r>
              <a:rPr lang="ko-KR" altLang="en-US" sz="2400" dirty="0" smtClean="0">
                <a:latin typeface="+mj-ea"/>
                <a:ea typeface="+mj-ea"/>
              </a:rPr>
              <a:t>선호도 최상위권 </a:t>
            </a:r>
            <a:r>
              <a:rPr lang="en-US" altLang="ko-KR" sz="2400" dirty="0" smtClean="0">
                <a:latin typeface="+mj-ea"/>
                <a:ea typeface="+mj-ea"/>
              </a:rPr>
              <a:t>!</a:t>
            </a:r>
            <a:endParaRPr lang="en-US" altLang="ko-KR" sz="24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ko-KR" altLang="en-US" sz="2400" dirty="0" smtClean="0">
                <a:latin typeface="+mj-ea"/>
                <a:ea typeface="+mj-ea"/>
              </a:rPr>
              <a:t> </a:t>
            </a:r>
            <a:endParaRPr lang="en-US" altLang="ko-KR" sz="2400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ko-KR" altLang="en-US" sz="2400" dirty="0" smtClean="0">
                <a:latin typeface="+mj-ea"/>
                <a:ea typeface="+mj-ea"/>
              </a:rPr>
              <a:t>초</a:t>
            </a:r>
            <a:r>
              <a:rPr lang="en-US" altLang="ko-KR" sz="2400" dirty="0" smtClean="0">
                <a:latin typeface="+mj-ea"/>
                <a:ea typeface="+mj-ea"/>
              </a:rPr>
              <a:t>,</a:t>
            </a:r>
            <a:r>
              <a:rPr lang="ko-KR" altLang="en-US" sz="2400" dirty="0" smtClean="0">
                <a:latin typeface="+mj-ea"/>
                <a:ea typeface="+mj-ea"/>
              </a:rPr>
              <a:t>중등 수학부분 </a:t>
            </a:r>
            <a:r>
              <a:rPr lang="en-US" altLang="ko-KR" sz="2400" dirty="0" smtClean="0">
                <a:latin typeface="+mj-ea"/>
                <a:ea typeface="+mj-ea"/>
              </a:rPr>
              <a:t>11</a:t>
            </a:r>
            <a:r>
              <a:rPr lang="ko-KR" altLang="en-US" sz="2400" dirty="0" smtClean="0">
                <a:latin typeface="+mj-ea"/>
                <a:ea typeface="+mj-ea"/>
              </a:rPr>
              <a:t>년 연속 수상 </a:t>
            </a:r>
            <a:r>
              <a:rPr lang="en-US" altLang="ko-KR" sz="2400" dirty="0" smtClean="0">
                <a:latin typeface="+mj-ea"/>
                <a:ea typeface="+mj-ea"/>
              </a:rPr>
              <a:t>!</a:t>
            </a:r>
            <a:r>
              <a:rPr lang="ko-KR" altLang="en-US" sz="2400" dirty="0" smtClean="0">
                <a:latin typeface="+mj-ea"/>
                <a:ea typeface="+mj-ea"/>
              </a:rPr>
              <a:t> </a:t>
            </a:r>
            <a:endParaRPr lang="en-US" altLang="ko-KR" sz="2400" dirty="0" smtClean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4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400" dirty="0" smtClean="0">
                <a:latin typeface="+mj-ea"/>
                <a:ea typeface="+mj-ea"/>
              </a:rPr>
              <a:t>26</a:t>
            </a:r>
            <a:r>
              <a:rPr lang="ko-KR" altLang="en-US" sz="2400" dirty="0" smtClean="0">
                <a:latin typeface="+mj-ea"/>
                <a:ea typeface="+mj-ea"/>
              </a:rPr>
              <a:t>년간 교육의 한결같은 꿈을 지니고 학생 교육에 매진한 올림피아드 교육 </a:t>
            </a:r>
            <a:endParaRPr lang="ko-KR" altLang="en-US" sz="2400" dirty="0">
              <a:latin typeface="+mj-ea"/>
              <a:ea typeface="+mj-ea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573" y="5049157"/>
            <a:ext cx="3383280" cy="134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02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 descr="5-3호 겉표지_최종(URL변경).jpg"/>
          <p:cNvPicPr>
            <a:picLocks noChangeAspect="1"/>
          </p:cNvPicPr>
          <p:nvPr/>
        </p:nvPicPr>
        <p:blipFill>
          <a:blip r:embed="rId3" cstate="print"/>
          <a:srcRect l="50500" t="691" r="526" b="498"/>
          <a:stretch>
            <a:fillRect/>
          </a:stretch>
        </p:blipFill>
        <p:spPr>
          <a:xfrm>
            <a:off x="1119637" y="972780"/>
            <a:ext cx="3266176" cy="4500959"/>
          </a:xfrm>
          <a:prstGeom prst="rect">
            <a:avLst/>
          </a:prstGeom>
        </p:spPr>
      </p:pic>
      <p:sp>
        <p:nvSpPr>
          <p:cNvPr id="10" name="내용 개체 틀 9"/>
          <p:cNvSpPr>
            <a:spLocks noGrp="1"/>
          </p:cNvSpPr>
          <p:nvPr>
            <p:ph idx="1"/>
          </p:nvPr>
        </p:nvSpPr>
        <p:spPr>
          <a:xfrm>
            <a:off x="4829175" y="1657350"/>
            <a:ext cx="6417251" cy="3816389"/>
          </a:xfrm>
        </p:spPr>
        <p:txBody>
          <a:bodyPr/>
          <a:lstStyle/>
          <a:p>
            <a:pPr marL="0" indent="0">
              <a:buNone/>
            </a:pPr>
            <a:r>
              <a:rPr lang="en-US" altLang="ko-KR" dirty="0" smtClean="0"/>
              <a:t> </a:t>
            </a:r>
            <a:r>
              <a:rPr lang="ko-KR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수학을 잡는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ko-KR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數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catch) </a:t>
            </a:r>
            <a:r>
              <a:rPr lang="ko-KR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방과후 교실 수학 </a:t>
            </a:r>
            <a:r>
              <a:rPr lang="ko-KR" alt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전문 교재</a:t>
            </a:r>
            <a:endParaRPr lang="en-US" altLang="ko-KR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endParaRPr lang="ko-KR" altLang="en-US" dirty="0"/>
          </a:p>
          <a:p>
            <a:pPr marL="0" indent="0">
              <a:buNone/>
            </a:pPr>
            <a:r>
              <a:rPr lang="ko-KR" altLang="en-US" dirty="0" smtClean="0"/>
              <a:t>교과서 </a:t>
            </a:r>
            <a:r>
              <a:rPr lang="ko-KR" altLang="en-US" dirty="0"/>
              <a:t>기본 개념 및 익힘책 유형을 메인북으로 공부하고 플러스북으로 한 번 더 확실하게 익힐 수 있습니다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1815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BAD5ED"/>
            </a:gs>
            <a:gs pos="0">
              <a:schemeClr val="accent1">
                <a:lumMod val="5000"/>
                <a:lumOff val="95000"/>
              </a:schemeClr>
            </a:gs>
            <a:gs pos="9700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53000">
              <a:srgbClr val="66CC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38475"/>
            <a:ext cx="12192000" cy="3819525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874939" y="1262130"/>
            <a:ext cx="8442122" cy="3155323"/>
          </a:xfrm>
        </p:spPr>
        <p:txBody>
          <a:bodyPr>
            <a:normAutofit fontScale="90000"/>
          </a:bodyPr>
          <a:lstStyle/>
          <a:p>
            <a:r>
              <a:rPr lang="ko-KR" altLang="en-US" sz="3100" b="1" dirty="0" smtClean="0">
                <a:solidFill>
                  <a:schemeClr val="bg1"/>
                </a:solidFill>
                <a:latin typeface="바탕체" panose="02030609000101010101" pitchFamily="17" charset="-127"/>
                <a:ea typeface="바탕체" panose="02030609000101010101" pitchFamily="17" charset="-127"/>
              </a:rPr>
              <a:t>기존의 방과후 수학교재는 너무 오래된 교육과정</a:t>
            </a:r>
            <a:r>
              <a:rPr lang="en-US" altLang="ko-KR" sz="3100" b="1" dirty="0" smtClean="0">
                <a:solidFill>
                  <a:schemeClr val="bg1"/>
                </a:solidFill>
                <a:latin typeface="바탕체" panose="02030609000101010101" pitchFamily="17" charset="-127"/>
                <a:ea typeface="바탕체" panose="02030609000101010101" pitchFamily="17" charset="-127"/>
              </a:rPr>
              <a:t>,</a:t>
            </a:r>
            <a:r>
              <a:rPr lang="ko-KR" altLang="en-US" sz="3100" b="1" dirty="0" smtClean="0">
                <a:solidFill>
                  <a:schemeClr val="bg1"/>
                </a:solidFill>
                <a:latin typeface="바탕체" panose="02030609000101010101" pitchFamily="17" charset="-127"/>
                <a:ea typeface="바탕체" panose="02030609000101010101" pitchFamily="17" charset="-127"/>
              </a:rPr>
              <a:t>방식으로 진행하였습니다</a:t>
            </a:r>
            <a:r>
              <a:rPr lang="en-US" altLang="ko-KR" sz="3100" b="1" dirty="0" smtClean="0">
                <a:solidFill>
                  <a:schemeClr val="bg1"/>
                </a:solidFill>
                <a:latin typeface="바탕체" panose="02030609000101010101" pitchFamily="17" charset="-127"/>
                <a:ea typeface="바탕체" panose="02030609000101010101" pitchFamily="17" charset="-127"/>
              </a:rPr>
              <a:t>. </a:t>
            </a:r>
            <a:br>
              <a:rPr lang="en-US" altLang="ko-KR" sz="3100" b="1" dirty="0" smtClean="0">
                <a:solidFill>
                  <a:schemeClr val="bg1"/>
                </a:solidFill>
                <a:latin typeface="바탕체" panose="02030609000101010101" pitchFamily="17" charset="-127"/>
                <a:ea typeface="바탕체" panose="02030609000101010101" pitchFamily="17" charset="-127"/>
              </a:rPr>
            </a:br>
            <a:r>
              <a:rPr lang="en-US" altLang="ko-KR" sz="3100" b="1" dirty="0">
                <a:solidFill>
                  <a:schemeClr val="bg1"/>
                </a:solidFill>
                <a:latin typeface="바탕체" panose="02030609000101010101" pitchFamily="17" charset="-127"/>
                <a:ea typeface="바탕체" panose="02030609000101010101" pitchFamily="17" charset="-127"/>
              </a:rPr>
              <a:t/>
            </a:r>
            <a:br>
              <a:rPr lang="en-US" altLang="ko-KR" sz="3100" b="1" dirty="0">
                <a:solidFill>
                  <a:schemeClr val="bg1"/>
                </a:solidFill>
                <a:latin typeface="바탕체" panose="02030609000101010101" pitchFamily="17" charset="-127"/>
                <a:ea typeface="바탕체" panose="02030609000101010101" pitchFamily="17" charset="-127"/>
              </a:rPr>
            </a:br>
            <a:r>
              <a:rPr lang="ko-KR" altLang="en-US" sz="3100" b="1" dirty="0" smtClean="0">
                <a:solidFill>
                  <a:schemeClr val="bg1">
                    <a:lumMod val="50000"/>
                  </a:schemeClr>
                </a:solidFill>
                <a:latin typeface="바탕체" panose="02030609000101010101" pitchFamily="17" charset="-127"/>
                <a:ea typeface="바탕체" panose="02030609000101010101" pitchFamily="17" charset="-127"/>
              </a:rPr>
              <a:t>올림피아드 </a:t>
            </a:r>
            <a:r>
              <a:rPr lang="ko-KR" altLang="en-US" sz="3100" b="1" dirty="0">
                <a:solidFill>
                  <a:schemeClr val="bg1">
                    <a:lumMod val="50000"/>
                  </a:schemeClr>
                </a:solidFill>
                <a:latin typeface="바탕체" panose="02030609000101010101" pitchFamily="17" charset="-127"/>
                <a:ea typeface="바탕체" panose="02030609000101010101" pitchFamily="17" charset="-127"/>
              </a:rPr>
              <a:t>교재개발팀이 오랜 </a:t>
            </a:r>
            <a:r>
              <a:rPr lang="ko-KR" altLang="en-US" sz="3100" b="1" dirty="0" smtClean="0">
                <a:solidFill>
                  <a:schemeClr val="bg1">
                    <a:lumMod val="50000"/>
                  </a:schemeClr>
                </a:solidFill>
                <a:latin typeface="바탕체" panose="02030609000101010101" pitchFamily="17" charset="-127"/>
                <a:ea typeface="바탕체" panose="02030609000101010101" pitchFamily="17" charset="-127"/>
              </a:rPr>
              <a:t>기간 정성을 들여 </a:t>
            </a:r>
            <a:r>
              <a:rPr lang="ko-KR" altLang="en-US" sz="3100" b="1" dirty="0">
                <a:solidFill>
                  <a:schemeClr val="bg1">
                    <a:lumMod val="50000"/>
                  </a:schemeClr>
                </a:solidFill>
                <a:latin typeface="바탕체" panose="02030609000101010101" pitchFamily="17" charset="-127"/>
                <a:ea typeface="바탕체" panose="02030609000101010101" pitchFamily="17" charset="-127"/>
              </a:rPr>
              <a:t>만든 </a:t>
            </a:r>
            <a:r>
              <a:rPr lang="ko-KR" altLang="en-US" sz="3100" b="1" dirty="0" smtClean="0">
                <a:solidFill>
                  <a:schemeClr val="bg1">
                    <a:lumMod val="50000"/>
                  </a:schemeClr>
                </a:solidFill>
                <a:latin typeface="바탕체" panose="02030609000101010101" pitchFamily="17" charset="-127"/>
                <a:ea typeface="바탕체" panose="02030609000101010101" pitchFamily="17" charset="-127"/>
              </a:rPr>
              <a:t>첫 방과후 </a:t>
            </a:r>
            <a:r>
              <a:rPr lang="ko-KR" altLang="en-US" sz="3100" b="1" dirty="0">
                <a:solidFill>
                  <a:schemeClr val="bg1">
                    <a:lumMod val="50000"/>
                  </a:schemeClr>
                </a:solidFill>
                <a:latin typeface="바탕체" panose="02030609000101010101" pitchFamily="17" charset="-127"/>
                <a:ea typeface="바탕체" panose="02030609000101010101" pitchFamily="17" charset="-127"/>
              </a:rPr>
              <a:t>전용</a:t>
            </a:r>
            <a:r>
              <a:rPr lang="en-US" altLang="ko-KR" sz="3100" b="1" dirty="0">
                <a:solidFill>
                  <a:schemeClr val="bg1">
                    <a:lumMod val="50000"/>
                  </a:schemeClr>
                </a:solidFill>
                <a:latin typeface="바탕체" panose="02030609000101010101" pitchFamily="17" charset="-127"/>
                <a:ea typeface="바탕체" panose="02030609000101010101" pitchFamily="17" charset="-127"/>
              </a:rPr>
              <a:t>, </a:t>
            </a:r>
            <a:r>
              <a:rPr lang="ko-KR" altLang="en-US" sz="3100" b="1" dirty="0">
                <a:solidFill>
                  <a:schemeClr val="bg1">
                    <a:lumMod val="50000"/>
                  </a:schemeClr>
                </a:solidFill>
                <a:latin typeface="바탕체" panose="02030609000101010101" pitchFamily="17" charset="-127"/>
                <a:ea typeface="바탕체" panose="02030609000101010101" pitchFamily="17" charset="-127"/>
              </a:rPr>
              <a:t>수학교재입니다</a:t>
            </a:r>
            <a:r>
              <a:rPr lang="en-US" altLang="ko-KR" sz="3100" b="1" dirty="0">
                <a:solidFill>
                  <a:schemeClr val="bg1">
                    <a:lumMod val="50000"/>
                  </a:schemeClr>
                </a:solidFill>
                <a:latin typeface="바탕체" panose="02030609000101010101" pitchFamily="17" charset="-127"/>
                <a:ea typeface="바탕체" panose="02030609000101010101" pitchFamily="17" charset="-127"/>
              </a:rPr>
              <a:t>. </a:t>
            </a:r>
            <a:r>
              <a:rPr lang="ko-KR" altLang="en-US" sz="3100" b="1" dirty="0" smtClean="0">
                <a:solidFill>
                  <a:schemeClr val="bg1">
                    <a:lumMod val="50000"/>
                  </a:schemeClr>
                </a:solidFill>
                <a:latin typeface="바탕체" panose="02030609000101010101" pitchFamily="17" charset="-127"/>
                <a:ea typeface="바탕체" panose="02030609000101010101" pitchFamily="17" charset="-127"/>
              </a:rPr>
              <a:t>학생들에게 최고 수준의 수학 교재를 선보이게 되었습니다</a:t>
            </a:r>
            <a:r>
              <a:rPr lang="en-US" altLang="ko-KR" sz="3100" b="1" dirty="0" smtClean="0">
                <a:solidFill>
                  <a:schemeClr val="bg1">
                    <a:lumMod val="50000"/>
                  </a:schemeClr>
                </a:solidFill>
                <a:latin typeface="바탕체" panose="02030609000101010101" pitchFamily="17" charset="-127"/>
                <a:ea typeface="바탕체" panose="02030609000101010101" pitchFamily="17" charset="-127"/>
              </a:rPr>
              <a:t>.  </a:t>
            </a:r>
            <a:r>
              <a:rPr lang="en-US" altLang="ko-KR" sz="3100" b="1" dirty="0" smtClean="0">
                <a:solidFill>
                  <a:schemeClr val="bg1"/>
                </a:solidFill>
                <a:latin typeface="바탕체" panose="02030609000101010101" pitchFamily="17" charset="-127"/>
                <a:ea typeface="바탕체" panose="02030609000101010101" pitchFamily="17" charset="-127"/>
              </a:rPr>
              <a:t/>
            </a:r>
            <a:br>
              <a:rPr lang="en-US" altLang="ko-KR" sz="3100" b="1" dirty="0" smtClean="0">
                <a:solidFill>
                  <a:schemeClr val="bg1"/>
                </a:solidFill>
                <a:latin typeface="바탕체" panose="02030609000101010101" pitchFamily="17" charset="-127"/>
                <a:ea typeface="바탕체" panose="02030609000101010101" pitchFamily="17" charset="-127"/>
              </a:rPr>
            </a:br>
            <a:r>
              <a:rPr lang="en-US" altLang="ko-KR" sz="31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바탕체" panose="02030609000101010101" pitchFamily="17" charset="-127"/>
                <a:ea typeface="바탕체" panose="02030609000101010101" pitchFamily="17" charset="-127"/>
              </a:rPr>
              <a:t/>
            </a:r>
            <a:br>
              <a:rPr lang="en-US" altLang="ko-KR" sz="31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바탕체" panose="02030609000101010101" pitchFamily="17" charset="-127"/>
                <a:ea typeface="바탕체" panose="02030609000101010101" pitchFamily="17" charset="-127"/>
              </a:rPr>
            </a:br>
            <a:r>
              <a:rPr lang="ko-KR" altLang="en-US" sz="3100" b="1" dirty="0" smtClean="0">
                <a:solidFill>
                  <a:schemeClr val="accent6">
                    <a:lumMod val="50000"/>
                  </a:schemeClr>
                </a:solidFill>
                <a:latin typeface="바탕체" panose="02030609000101010101" pitchFamily="17" charset="-127"/>
                <a:ea typeface="바탕체" panose="02030609000101010101" pitchFamily="17" charset="-127"/>
              </a:rPr>
              <a:t>올림피아드 </a:t>
            </a:r>
            <a:r>
              <a:rPr lang="en-US" altLang="ko-KR" sz="3100" b="1" dirty="0" smtClean="0">
                <a:solidFill>
                  <a:schemeClr val="accent6">
                    <a:lumMod val="50000"/>
                  </a:schemeClr>
                </a:solidFill>
                <a:latin typeface="바탕체" panose="02030609000101010101" pitchFamily="17" charset="-127"/>
                <a:ea typeface="바탕체" panose="02030609000101010101" pitchFamily="17" charset="-127"/>
              </a:rPr>
              <a:t>“</a:t>
            </a:r>
            <a:r>
              <a:rPr lang="ko-KR" altLang="en-US" sz="3100" b="1" dirty="0" smtClean="0">
                <a:solidFill>
                  <a:schemeClr val="accent6">
                    <a:lumMod val="50000"/>
                  </a:schemeClr>
                </a:solidFill>
                <a:latin typeface="바탕체" panose="02030609000101010101" pitchFamily="17" charset="-127"/>
                <a:ea typeface="바탕체" panose="02030609000101010101" pitchFamily="17" charset="-127"/>
              </a:rPr>
              <a:t>수캐치</a:t>
            </a:r>
            <a:r>
              <a:rPr lang="en-US" altLang="ko-KR" sz="3100" b="1" dirty="0" smtClean="0">
                <a:solidFill>
                  <a:schemeClr val="accent6">
                    <a:lumMod val="50000"/>
                  </a:schemeClr>
                </a:solidFill>
                <a:latin typeface="바탕체" panose="02030609000101010101" pitchFamily="17" charset="-127"/>
                <a:ea typeface="바탕체" panose="02030609000101010101" pitchFamily="17" charset="-127"/>
              </a:rPr>
              <a:t>”</a:t>
            </a:r>
            <a:r>
              <a:rPr lang="ko-KR" altLang="en-US" sz="3100" b="1" dirty="0" smtClean="0">
                <a:solidFill>
                  <a:schemeClr val="accent6">
                    <a:lumMod val="50000"/>
                  </a:schemeClr>
                </a:solidFill>
                <a:latin typeface="바탕체" panose="02030609000101010101" pitchFamily="17" charset="-127"/>
                <a:ea typeface="바탕체" panose="02030609000101010101" pitchFamily="17" charset="-127"/>
              </a:rPr>
              <a:t>는 </a:t>
            </a:r>
            <a:r>
              <a:rPr lang="en-US" altLang="ko-KR" sz="3100" b="1" dirty="0" smtClean="0">
                <a:solidFill>
                  <a:schemeClr val="accent6">
                    <a:lumMod val="50000"/>
                  </a:schemeClr>
                </a:solidFill>
                <a:latin typeface="바탕체" panose="02030609000101010101" pitchFamily="17" charset="-127"/>
                <a:ea typeface="바탕체" panose="02030609000101010101" pitchFamily="17" charset="-127"/>
              </a:rPr>
              <a:t>2015</a:t>
            </a:r>
            <a:r>
              <a:rPr lang="ko-KR" altLang="en-US" sz="3100" b="1" dirty="0" smtClean="0">
                <a:solidFill>
                  <a:schemeClr val="accent6">
                    <a:lumMod val="50000"/>
                  </a:schemeClr>
                </a:solidFill>
                <a:latin typeface="바탕체" panose="02030609000101010101" pitchFamily="17" charset="-127"/>
                <a:ea typeface="바탕체" panose="02030609000101010101" pitchFamily="17" charset="-127"/>
              </a:rPr>
              <a:t>년 개정 교육과정이 </a:t>
            </a:r>
            <a:r>
              <a:rPr lang="en-US" altLang="ko-KR" sz="3100" b="1" dirty="0" smtClean="0">
                <a:solidFill>
                  <a:schemeClr val="accent6">
                    <a:lumMod val="50000"/>
                  </a:schemeClr>
                </a:solidFill>
                <a:latin typeface="바탕체" panose="02030609000101010101" pitchFamily="17" charset="-127"/>
                <a:ea typeface="바탕체" panose="02030609000101010101" pitchFamily="17" charset="-127"/>
              </a:rPr>
              <a:t>100% </a:t>
            </a:r>
            <a:r>
              <a:rPr lang="ko-KR" altLang="en-US" sz="3100" b="1" dirty="0" smtClean="0">
                <a:solidFill>
                  <a:schemeClr val="accent6">
                    <a:lumMod val="50000"/>
                  </a:schemeClr>
                </a:solidFill>
                <a:latin typeface="바탕체" panose="02030609000101010101" pitchFamily="17" charset="-127"/>
                <a:ea typeface="바탕체" panose="02030609000101010101" pitchFamily="17" charset="-127"/>
              </a:rPr>
              <a:t>반영된 교재입니다</a:t>
            </a:r>
            <a:r>
              <a:rPr lang="en-US" altLang="ko-KR" sz="3100" dirty="0" smtClean="0">
                <a:solidFill>
                  <a:schemeClr val="accent6">
                    <a:lumMod val="50000"/>
                  </a:schemeClr>
                </a:solidFill>
                <a:latin typeface="바탕체" panose="02030609000101010101" pitchFamily="17" charset="-127"/>
                <a:ea typeface="바탕체" panose="02030609000101010101" pitchFamily="17" charset="-127"/>
              </a:rPr>
              <a:t>.</a:t>
            </a:r>
            <a:r>
              <a:rPr lang="en-US" altLang="ko-KR" sz="3200" dirty="0" smtClean="0"/>
              <a:t/>
            </a:r>
            <a:br>
              <a:rPr lang="en-US" altLang="ko-KR" sz="3200" dirty="0" smtClean="0"/>
            </a:br>
            <a:r>
              <a:rPr lang="en-US" altLang="ko-KR" sz="3200" dirty="0"/>
              <a:t/>
            </a:r>
            <a:br>
              <a:rPr lang="en-US" altLang="ko-KR" sz="3200" dirty="0"/>
            </a:br>
            <a:r>
              <a:rPr lang="en-US" altLang="ko-KR" sz="3200" dirty="0" smtClean="0"/>
              <a:t/>
            </a:r>
            <a:br>
              <a:rPr lang="en-US" altLang="ko-KR" sz="3200" dirty="0" smtClean="0"/>
            </a:b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70438" y="5313632"/>
            <a:ext cx="8596668" cy="4325668"/>
          </a:xfrm>
        </p:spPr>
        <p:txBody>
          <a:bodyPr/>
          <a:lstStyle/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2603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424" y="4461668"/>
            <a:ext cx="2660939" cy="1954371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11777" y="965835"/>
            <a:ext cx="10515600" cy="1325562"/>
          </a:xfrm>
        </p:spPr>
        <p:txBody>
          <a:bodyPr>
            <a:normAutofit/>
          </a:bodyPr>
          <a:lstStyle/>
          <a:p>
            <a:r>
              <a:rPr lang="ko-KR" altLang="en-US" sz="4000" dirty="0" smtClean="0">
                <a:latin typeface="+mn-ea"/>
                <a:ea typeface="+mn-ea"/>
              </a:rPr>
              <a:t>올림피아드 </a:t>
            </a:r>
            <a:r>
              <a:rPr lang="en-US" altLang="ko-KR" sz="4000" dirty="0" smtClean="0">
                <a:latin typeface="+mn-ea"/>
                <a:ea typeface="+mn-ea"/>
              </a:rPr>
              <a:t>“</a:t>
            </a:r>
            <a:r>
              <a:rPr lang="ko-KR" altLang="en-US" sz="4000" dirty="0" smtClean="0">
                <a:latin typeface="+mn-ea"/>
                <a:ea typeface="+mn-ea"/>
              </a:rPr>
              <a:t>수캐치</a:t>
            </a:r>
            <a:r>
              <a:rPr lang="en-US" altLang="ko-KR" sz="4000" dirty="0" smtClean="0">
                <a:latin typeface="+mn-ea"/>
                <a:ea typeface="+mn-ea"/>
              </a:rPr>
              <a:t>”</a:t>
            </a:r>
            <a:r>
              <a:rPr lang="ko-KR" altLang="en-US" sz="4000" dirty="0" smtClean="0">
                <a:latin typeface="+mn-ea"/>
                <a:ea typeface="+mn-ea"/>
              </a:rPr>
              <a:t>는  </a:t>
            </a:r>
            <a:endParaRPr lang="ko-KR" altLang="en-US" sz="4000" dirty="0">
              <a:latin typeface="+mn-ea"/>
              <a:ea typeface="+mn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45127" y="2743200"/>
            <a:ext cx="10515600" cy="3436937"/>
          </a:xfrm>
        </p:spPr>
        <p:txBody>
          <a:bodyPr>
            <a:normAutofit/>
          </a:bodyPr>
          <a:lstStyle/>
          <a:p>
            <a:pPr fontAlgn="base"/>
            <a:endParaRPr lang="ko-KR" altLang="en-US" dirty="0"/>
          </a:p>
          <a:p>
            <a:pPr marL="514350" indent="-514350">
              <a:buAutoNum type="arabicPeriod"/>
            </a:pPr>
            <a:r>
              <a:rPr lang="ko-KR" altLang="en-US" dirty="0" smtClean="0">
                <a:solidFill>
                  <a:srgbClr val="FFFF00"/>
                </a:solidFill>
                <a:latin typeface="+mn-ea"/>
              </a:rPr>
              <a:t>연간 교재 구성 </a:t>
            </a:r>
            <a:endParaRPr lang="en-US" altLang="ko-KR" dirty="0" smtClean="0">
              <a:solidFill>
                <a:srgbClr val="FFFF00"/>
              </a:solidFill>
              <a:latin typeface="+mn-ea"/>
            </a:endParaRPr>
          </a:p>
          <a:p>
            <a:pPr marL="514350" indent="-514350">
              <a:buAutoNum type="arabicPeriod"/>
            </a:pPr>
            <a:r>
              <a:rPr lang="ko-KR" altLang="en-US" dirty="0" smtClean="0">
                <a:solidFill>
                  <a:srgbClr val="FFFF00"/>
                </a:solidFill>
                <a:latin typeface="+mn-ea"/>
              </a:rPr>
              <a:t>교재 안내 </a:t>
            </a:r>
            <a:endParaRPr lang="en-US" altLang="ko-KR" dirty="0" smtClean="0">
              <a:solidFill>
                <a:srgbClr val="FFFF00"/>
              </a:solidFill>
              <a:latin typeface="+mn-ea"/>
            </a:endParaRPr>
          </a:p>
          <a:p>
            <a:pPr marL="514350" indent="-514350">
              <a:buAutoNum type="arabicPeriod"/>
            </a:pPr>
            <a:r>
              <a:rPr lang="ko-KR" altLang="en-US" dirty="0" smtClean="0">
                <a:solidFill>
                  <a:srgbClr val="FFFF00"/>
                </a:solidFill>
                <a:latin typeface="+mn-ea"/>
              </a:rPr>
              <a:t>교재의 특장점</a:t>
            </a:r>
            <a:endParaRPr lang="en-US" altLang="ko-KR" dirty="0" smtClean="0">
              <a:solidFill>
                <a:srgbClr val="FFFF00"/>
              </a:solidFill>
              <a:latin typeface="+mn-ea"/>
            </a:endParaRPr>
          </a:p>
          <a:p>
            <a:pPr marL="514350" indent="-514350">
              <a:buAutoNum type="arabicPeriod"/>
            </a:pPr>
            <a:r>
              <a:rPr lang="ko-KR" altLang="en-US" dirty="0" smtClean="0">
                <a:solidFill>
                  <a:srgbClr val="FFFF00"/>
                </a:solidFill>
                <a:latin typeface="+mn-ea"/>
              </a:rPr>
              <a:t>강사 지원 시스템 </a:t>
            </a:r>
            <a:endParaRPr lang="ko-KR" altLang="en-US" dirty="0">
              <a:solidFill>
                <a:srgbClr val="FFFF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2235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575775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053465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>
                <a:latin typeface="+mj-ea"/>
              </a:rPr>
              <a:t>1.</a:t>
            </a:r>
            <a:r>
              <a:rPr lang="ko-KR" altLang="en-US" dirty="0" smtClean="0">
                <a:latin typeface="+mj-ea"/>
              </a:rPr>
              <a:t>연간 교재 구성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 </a:t>
            </a:r>
            <a:r>
              <a:rPr lang="ko-KR" altLang="en-US" sz="3100" dirty="0" smtClean="0"/>
              <a:t>학년별 교재 </a:t>
            </a:r>
            <a:r>
              <a:rPr lang="en-US" altLang="ko-KR" sz="3100" dirty="0" smtClean="0"/>
              <a:t>12</a:t>
            </a:r>
            <a:r>
              <a:rPr lang="ko-KR" altLang="en-US" sz="3100" dirty="0" smtClean="0"/>
              <a:t>권으로 구성 </a:t>
            </a:r>
            <a:endParaRPr lang="ko-KR" altLang="en-US" sz="31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92702" y="1419225"/>
            <a:ext cx="10515600" cy="4351337"/>
          </a:xfrm>
        </p:spPr>
        <p:txBody>
          <a:bodyPr>
            <a:normAutofit/>
          </a:bodyPr>
          <a:lstStyle/>
          <a:p>
            <a:pPr fontAlgn="base"/>
            <a:endParaRPr lang="ko-KR" altLang="en-US" dirty="0"/>
          </a:p>
          <a:p>
            <a:endParaRPr lang="ko-KR" altLang="en-US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9149747"/>
              </p:ext>
            </p:extLst>
          </p:nvPr>
        </p:nvGraphicFramePr>
        <p:xfrm>
          <a:off x="1226128" y="1581151"/>
          <a:ext cx="9870497" cy="5143499"/>
        </p:xfrm>
        <a:graphic>
          <a:graphicData uri="http://schemas.openxmlformats.org/drawingml/2006/table">
            <a:tbl>
              <a:tblPr/>
              <a:tblGrid>
                <a:gridCol w="1835417"/>
                <a:gridCol w="3704731"/>
                <a:gridCol w="1369971"/>
                <a:gridCol w="1835417"/>
                <a:gridCol w="1124961"/>
              </a:tblGrid>
              <a:tr h="459715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월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969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학습 진도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969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구분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969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교재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969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420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주교재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96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부록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9696"/>
                    </a:solidFill>
                  </a:tcPr>
                </a:tc>
              </a:tr>
              <a:tr h="34203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3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4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1~2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단원 </a:t>
                      </a:r>
                      <a:r>
                        <a:rPr lang="en-US" altLang="ko-KR" sz="900" kern="0" spc="0">
                          <a:solidFill>
                            <a:srgbClr val="0000FF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(1</a:t>
                      </a:r>
                      <a:r>
                        <a:rPr lang="ko-KR" altLang="en-US" sz="900" kern="0" spc="0">
                          <a:solidFill>
                            <a:srgbClr val="0000FF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학년</a:t>
                      </a:r>
                      <a:r>
                        <a:rPr lang="en-US" altLang="ko-KR" sz="900" kern="0" spc="0">
                          <a:solidFill>
                            <a:srgbClr val="0000FF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-1~5</a:t>
                      </a:r>
                      <a:r>
                        <a:rPr lang="ko-KR" altLang="en-US" sz="900" kern="0" spc="0">
                          <a:solidFill>
                            <a:srgbClr val="0000FF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단원</a:t>
                      </a:r>
                      <a:r>
                        <a:rPr lang="en-US" altLang="ko-KR" sz="900" kern="0" spc="0">
                          <a:solidFill>
                            <a:srgbClr val="0000FF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1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학기 정규학습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메인북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+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플러스북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나만의 노트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(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개념노트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+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오답노트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03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4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4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3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단원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/1~3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단원 총정리 </a:t>
                      </a:r>
                      <a:r>
                        <a:rPr lang="en-US" altLang="ko-KR" sz="900" kern="0" spc="0" dirty="0">
                          <a:solidFill>
                            <a:srgbClr val="0000FF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(1</a:t>
                      </a:r>
                      <a:r>
                        <a:rPr lang="ko-KR" altLang="en-US" sz="900" kern="0" spc="0" dirty="0">
                          <a:solidFill>
                            <a:srgbClr val="0000FF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학년</a:t>
                      </a:r>
                      <a:r>
                        <a:rPr lang="en-US" altLang="ko-KR" sz="900" kern="0" spc="0" dirty="0">
                          <a:solidFill>
                            <a:srgbClr val="0000FF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-1,2</a:t>
                      </a:r>
                      <a:r>
                        <a:rPr lang="ko-KR" altLang="en-US" sz="900" kern="0" spc="0" dirty="0">
                          <a:solidFill>
                            <a:srgbClr val="0000FF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단원</a:t>
                      </a:r>
                      <a:r>
                        <a:rPr lang="en-US" altLang="ko-KR" sz="900" kern="0" spc="0" dirty="0">
                          <a:solidFill>
                            <a:srgbClr val="0000FF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메인북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+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플러스북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4203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5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4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4~5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단원 </a:t>
                      </a:r>
                      <a:r>
                        <a:rPr lang="en-US" altLang="ko-KR" sz="900" kern="0" spc="0">
                          <a:solidFill>
                            <a:srgbClr val="0000FF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(1</a:t>
                      </a:r>
                      <a:r>
                        <a:rPr lang="ko-KR" altLang="en-US" sz="900" kern="0" spc="0">
                          <a:solidFill>
                            <a:srgbClr val="0000FF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학년</a:t>
                      </a:r>
                      <a:r>
                        <a:rPr lang="en-US" altLang="ko-KR" sz="900" kern="0" spc="0">
                          <a:solidFill>
                            <a:srgbClr val="0000FF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-3</a:t>
                      </a:r>
                      <a:r>
                        <a:rPr lang="ko-KR" altLang="en-US" sz="900" kern="0" spc="0">
                          <a:solidFill>
                            <a:srgbClr val="0000FF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단원</a:t>
                      </a:r>
                      <a:r>
                        <a:rPr lang="en-US" altLang="ko-KR" sz="900" kern="0" spc="0">
                          <a:solidFill>
                            <a:srgbClr val="0000FF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메인북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+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플러스북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4203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6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4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6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단원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/4~6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단원 총정리 </a:t>
                      </a:r>
                      <a:r>
                        <a:rPr lang="en-US" altLang="ko-KR" sz="900" kern="0" spc="0">
                          <a:solidFill>
                            <a:srgbClr val="0000FF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(1</a:t>
                      </a:r>
                      <a:r>
                        <a:rPr lang="ko-KR" altLang="en-US" sz="900" kern="0" spc="0">
                          <a:solidFill>
                            <a:srgbClr val="0000FF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학년</a:t>
                      </a:r>
                      <a:r>
                        <a:rPr lang="en-US" altLang="ko-KR" sz="900" kern="0" spc="0">
                          <a:solidFill>
                            <a:srgbClr val="0000FF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-4,5</a:t>
                      </a:r>
                      <a:r>
                        <a:rPr lang="ko-KR" altLang="en-US" sz="900" kern="0" spc="0">
                          <a:solidFill>
                            <a:srgbClr val="0000FF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단원</a:t>
                      </a:r>
                      <a:r>
                        <a:rPr lang="en-US" altLang="ko-KR" sz="900" kern="0" spc="0">
                          <a:solidFill>
                            <a:srgbClr val="0000FF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메인북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+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플러스북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4203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7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1~3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단원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(1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학기 다시 보기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+2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학기 미리 보기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여름방학특강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메인북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+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플러스북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67165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8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4~6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단원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(1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학기 다시 보기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+2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학기 미리 보기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2211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메인북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+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플러스북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4203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9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4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1~2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단원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2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학기 정규학습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메인북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+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플러스북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나만의 노트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(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개념노트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+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오답노트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03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10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4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3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단원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/1~3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단원 총정리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메인북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+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플러스북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4203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11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4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4~5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단원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메인북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+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플러스북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4203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12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4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6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단원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/4~6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단원 총정리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메인북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+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플러스북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4203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1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1~3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단원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(2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학기 다시 보기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+1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학기 미리 보기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겨울방학특강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메인북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+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플러스북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4203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2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4~6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단원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(2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학기 다시 보기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+1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학기 미리 보기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메인북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+</a:t>
                      </a: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바탕" panose="02030600000101010101" pitchFamily="18" charset="-127"/>
                        </a:rPr>
                        <a:t>플러스북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419225"/>
            <a:ext cx="1296398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바탕" panose="02030600000101010101" pitchFamily="18" charset="-127"/>
              </a:rPr>
              <a:t>  </a:t>
            </a:r>
            <a:endParaRPr kumimoji="0" lang="ko-KR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68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51351" y="352881"/>
            <a:ext cx="10515600" cy="1325562"/>
          </a:xfrm>
        </p:spPr>
        <p:txBody>
          <a:bodyPr>
            <a:normAutofit fontScale="90000"/>
          </a:bodyPr>
          <a:lstStyle/>
          <a:p>
            <a:r>
              <a:rPr lang="en-US" altLang="ko-KR" sz="3100" dirty="0"/>
              <a:t>(1) 3~5</a:t>
            </a:r>
            <a:r>
              <a:rPr lang="ko-KR" altLang="en-US" sz="3100" dirty="0"/>
              <a:t>월</a:t>
            </a:r>
            <a:r>
              <a:rPr lang="en-US" altLang="ko-KR" sz="3100" dirty="0"/>
              <a:t>, 9~11</a:t>
            </a:r>
            <a:r>
              <a:rPr lang="ko-KR" altLang="en-US" sz="3100" dirty="0"/>
              <a:t>월 </a:t>
            </a:r>
            <a:r>
              <a:rPr lang="en-US" altLang="ko-KR" sz="3100" dirty="0"/>
              <a:t>: </a:t>
            </a:r>
            <a:r>
              <a:rPr lang="ko-KR" altLang="en-US" sz="3100" b="1" dirty="0"/>
              <a:t>두 단원씩 </a:t>
            </a:r>
            <a:r>
              <a:rPr lang="ko-KR" altLang="en-US" sz="3100" b="1" dirty="0" smtClean="0"/>
              <a:t>정규학습 </a:t>
            </a:r>
            <a:r>
              <a:rPr lang="ko-KR" altLang="en-US" dirty="0"/>
              <a:t/>
            </a:r>
            <a:br>
              <a:rPr lang="ko-KR" altLang="en-US" dirty="0"/>
            </a:br>
            <a:r>
              <a:rPr lang="ko-KR" altLang="en-US" dirty="0"/>
              <a:t/>
            </a:r>
            <a:br>
              <a:rPr lang="ko-KR" altLang="en-US" dirty="0"/>
            </a:b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1558"/>
            <a:ext cx="12192000" cy="2575775"/>
          </a:xfrm>
          <a:prstGeom prst="rect">
            <a:avLst/>
          </a:prstGeom>
        </p:spPr>
      </p:pic>
      <p:graphicFrame>
        <p:nvGraphicFramePr>
          <p:cNvPr id="8" name="내용 개체 틀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0054347"/>
              </p:ext>
            </p:extLst>
          </p:nvPr>
        </p:nvGraphicFramePr>
        <p:xfrm>
          <a:off x="1532585" y="824248"/>
          <a:ext cx="9118243" cy="5871827"/>
        </p:xfrm>
        <a:graphic>
          <a:graphicData uri="http://schemas.openxmlformats.org/drawingml/2006/table">
            <a:tbl>
              <a:tblPr/>
              <a:tblGrid>
                <a:gridCol w="1692332"/>
                <a:gridCol w="1692332"/>
                <a:gridCol w="1947190"/>
                <a:gridCol w="1809208"/>
                <a:gridCol w="564324"/>
                <a:gridCol w="1412857"/>
              </a:tblGrid>
              <a:tr h="755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구분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96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타이틀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96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페이지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9696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구성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969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449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권두</a:t>
                      </a: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부록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4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계산력향상문제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8p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차시별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8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6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2</a:t>
                      </a:r>
                      <a:r>
                        <a:rPr lang="ko-KR" altLang="en-US" sz="6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단원 반복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4173">
                <a:tc rowSpan="7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진도북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4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b="1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</a:t>
                      </a:r>
                      <a:r>
                        <a:rPr lang="ko-KR" altLang="en-US" sz="700" b="1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단계 개념</a:t>
                      </a:r>
                      <a:r>
                        <a:rPr lang="en-US" altLang="ko-KR" sz="700" b="1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+</a:t>
                      </a:r>
                      <a:r>
                        <a:rPr lang="ko-KR" altLang="en-US" sz="700" b="1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확인문제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8-12p</a:t>
                      </a:r>
                      <a:endParaRPr lang="en-US" sz="8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(4~6p*2)</a:t>
                      </a:r>
                      <a:endParaRPr lang="en-US" sz="8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개념별 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2p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: 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개념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(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확인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), 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확인문제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(3-4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문제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)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0" spc="-5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단원별</a:t>
                      </a:r>
                      <a:r>
                        <a:rPr lang="ko-KR" altLang="en-US" sz="6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 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6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2</a:t>
                      </a:r>
                      <a:r>
                        <a:rPr lang="ko-KR" altLang="en-US" sz="6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세트 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061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b="1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2</a:t>
                      </a: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단계 교과서</a:t>
                      </a:r>
                      <a:r>
                        <a:rPr lang="en-US" altLang="ko-KR" sz="700" b="1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+</a:t>
                      </a: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익힘책유형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8p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(4p*2)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차시별 교과서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, 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익힘책문제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4922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b="1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3</a:t>
                      </a: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단계 복합유형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3p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9~12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문제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808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b="1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4</a:t>
                      </a: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단계 서술형문제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2p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4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문제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808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단원마무리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3p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20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문제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061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교과역량키우기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2p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kern="0" spc="-4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2</a:t>
                      </a:r>
                      <a:r>
                        <a:rPr lang="ko-KR" altLang="en-US" sz="700" kern="0" spc="-4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문제 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-5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스토리텔링</a:t>
                      </a:r>
                      <a:r>
                        <a:rPr lang="en-US" altLang="ko-KR" sz="700" kern="0" spc="-5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700" kern="0" spc="-5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창의융합형 단계형 문제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808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수학놀이터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1p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퍼즐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게임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퀴즈 등 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06131">
                <a:tc rowSpan="6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과제북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D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교과서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+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익힘책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다시 풀기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4p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6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2</a:t>
                      </a:r>
                      <a:r>
                        <a:rPr lang="ko-KR" altLang="en-US" sz="6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단원 반복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08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잘틀리는유형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4p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808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서술형문제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2p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808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단원평가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3p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061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(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수행평가대비</a:t>
                      </a: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) 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지필평가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1p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주제에 대한 소문제로 구성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808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성취도평가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4p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20</a:t>
                      </a: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문제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877080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총 페이지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FA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FF0052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96p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(64p+32p)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FA5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부록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(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계산력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) 16p 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미포함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9326" marR="49326" marT="13637" marB="1363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FA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2517843" y="1339611"/>
            <a:ext cx="89915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*</a:t>
            </a:r>
            <a:endParaRPr kumimoji="0" lang="ko-KR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38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6788" y="1866900"/>
            <a:ext cx="11866321" cy="95249"/>
          </a:xfrm>
        </p:spPr>
        <p:txBody>
          <a:bodyPr>
            <a:normAutofit fontScale="90000"/>
          </a:bodyPr>
          <a:lstStyle/>
          <a:p>
            <a:r>
              <a:rPr lang="en-US" altLang="ko-KR" sz="2200" dirty="0" smtClean="0">
                <a:latin typeface="+mj-ea"/>
              </a:rPr>
              <a:t>           (</a:t>
            </a:r>
            <a:r>
              <a:rPr lang="en-US" altLang="ko-KR" sz="2200" dirty="0">
                <a:latin typeface="+mj-ea"/>
              </a:rPr>
              <a:t>2) 6</a:t>
            </a:r>
            <a:r>
              <a:rPr lang="ko-KR" altLang="en-US" sz="2200" dirty="0">
                <a:latin typeface="+mj-ea"/>
              </a:rPr>
              <a:t>월</a:t>
            </a:r>
            <a:r>
              <a:rPr lang="en-US" altLang="ko-KR" sz="2200" dirty="0">
                <a:latin typeface="+mj-ea"/>
              </a:rPr>
              <a:t>, 12</a:t>
            </a:r>
            <a:r>
              <a:rPr lang="ko-KR" altLang="en-US" sz="2200" dirty="0">
                <a:latin typeface="+mj-ea"/>
              </a:rPr>
              <a:t>월 </a:t>
            </a:r>
            <a:r>
              <a:rPr lang="en-US" altLang="ko-KR" sz="2200" dirty="0">
                <a:latin typeface="+mj-ea"/>
              </a:rPr>
              <a:t>: </a:t>
            </a:r>
            <a:r>
              <a:rPr lang="ko-KR" altLang="en-US" sz="2200" dirty="0" smtClean="0">
                <a:latin typeface="+mj-ea"/>
              </a:rPr>
              <a:t>학기총정리                      </a:t>
            </a:r>
            <a:r>
              <a:rPr lang="en-US" altLang="ko-KR" sz="2200" dirty="0" smtClean="0"/>
              <a:t>(</a:t>
            </a:r>
            <a:r>
              <a:rPr lang="en-US" altLang="ko-KR" sz="2200" dirty="0"/>
              <a:t>3) 7~8</a:t>
            </a:r>
            <a:r>
              <a:rPr lang="ko-KR" altLang="en-US" sz="2200" dirty="0"/>
              <a:t>월</a:t>
            </a:r>
            <a:r>
              <a:rPr lang="en-US" altLang="ko-KR" sz="2200" dirty="0"/>
              <a:t>, 1~2</a:t>
            </a:r>
            <a:r>
              <a:rPr lang="ko-KR" altLang="en-US" sz="2200" dirty="0"/>
              <a:t>월 </a:t>
            </a:r>
            <a:r>
              <a:rPr lang="en-US" altLang="ko-KR" sz="2200" dirty="0"/>
              <a:t>: </a:t>
            </a:r>
            <a:r>
              <a:rPr lang="ko-KR" altLang="en-US" sz="2200" dirty="0"/>
              <a:t>다음 학기 선행학습</a:t>
            </a:r>
            <a:r>
              <a:rPr lang="en-US" altLang="ko-KR" sz="2200" dirty="0"/>
              <a:t>(</a:t>
            </a:r>
            <a:r>
              <a:rPr lang="ko-KR" altLang="en-US" sz="2200" dirty="0"/>
              <a:t>여름</a:t>
            </a:r>
            <a:r>
              <a:rPr lang="en-US" altLang="ko-KR" sz="2200" dirty="0"/>
              <a:t>/</a:t>
            </a:r>
            <a:r>
              <a:rPr lang="ko-KR" altLang="en-US" sz="2200" dirty="0" smtClean="0"/>
              <a:t>겨울방학</a:t>
            </a:r>
            <a:r>
              <a:rPr lang="ko-KR" altLang="en-US" sz="2200" dirty="0"/>
              <a:t/>
            </a:r>
            <a:br>
              <a:rPr lang="ko-KR" altLang="en-US" sz="2200" dirty="0"/>
            </a:br>
            <a:r>
              <a:rPr lang="ko-KR" altLang="en-US" sz="2200" dirty="0" smtClean="0"/>
              <a:t>                                                                                                       특강 월별 </a:t>
            </a:r>
            <a:r>
              <a:rPr lang="en-US" altLang="ko-KR" sz="2200" dirty="0" smtClean="0"/>
              <a:t>3</a:t>
            </a:r>
            <a:r>
              <a:rPr lang="ko-KR" altLang="en-US" sz="2200" dirty="0" smtClean="0"/>
              <a:t>단원씩</a:t>
            </a:r>
            <a:r>
              <a:rPr lang="en-US" altLang="ko-KR" sz="2200" dirty="0" smtClean="0"/>
              <a:t>)</a:t>
            </a:r>
            <a:r>
              <a:rPr lang="ko-KR" altLang="en-US" dirty="0"/>
              <a:t/>
            </a:r>
            <a:br>
              <a:rPr lang="ko-KR" altLang="en-US" dirty="0"/>
            </a:br>
            <a:r>
              <a:rPr lang="ko-KR" altLang="en-US" dirty="0"/>
              <a:t/>
            </a:r>
            <a:br>
              <a:rPr lang="ko-KR" altLang="en-US" dirty="0"/>
            </a:b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2200"/>
            <a:ext cx="12192000" cy="3352800"/>
          </a:xfrm>
          <a:prstGeom prst="rect">
            <a:avLst/>
          </a:prstGeom>
        </p:spPr>
      </p:pic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0432351"/>
              </p:ext>
            </p:extLst>
          </p:nvPr>
        </p:nvGraphicFramePr>
        <p:xfrm>
          <a:off x="0" y="1743075"/>
          <a:ext cx="5873496" cy="4438649"/>
        </p:xfrm>
        <a:graphic>
          <a:graphicData uri="http://schemas.openxmlformats.org/drawingml/2006/table">
            <a:tbl>
              <a:tblPr/>
              <a:tblGrid>
                <a:gridCol w="1144805"/>
                <a:gridCol w="1144805"/>
                <a:gridCol w="1666244"/>
                <a:gridCol w="1666244"/>
                <a:gridCol w="251398"/>
              </a:tblGrid>
              <a:tr h="75849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구분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96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타이틀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96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페이지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969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구성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969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32395"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진도북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4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단원 다 잡기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6p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개념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+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유형별 문제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6</a:t>
                      </a: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단원 반복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75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단원평가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4p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20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문제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(19~20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번 서술형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7820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학기 총정리평가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8p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1,2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회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/ 20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문제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32395"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과제북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D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실전모의평가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3p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20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문제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6</a:t>
                      </a: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단원반복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75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서술형평가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3p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6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문제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2593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성취도평가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4p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학기 총정리 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- 20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문제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696080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총 페이지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FA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kern="0" spc="0" dirty="0">
                          <a:solidFill>
                            <a:srgbClr val="FF0052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104~112p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5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(64~72p+40p)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FA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FA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7392095"/>
              </p:ext>
            </p:extLst>
          </p:nvPr>
        </p:nvGraphicFramePr>
        <p:xfrm>
          <a:off x="5988677" y="1733550"/>
          <a:ext cx="6079500" cy="4444596"/>
        </p:xfrm>
        <a:graphic>
          <a:graphicData uri="http://schemas.openxmlformats.org/drawingml/2006/table">
            <a:tbl>
              <a:tblPr/>
              <a:tblGrid>
                <a:gridCol w="1357272"/>
                <a:gridCol w="1115751"/>
                <a:gridCol w="1610349"/>
                <a:gridCol w="1610349"/>
                <a:gridCol w="385779"/>
              </a:tblGrid>
              <a:tr h="75247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구분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96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타이틀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96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페이지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969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구성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969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722576">
                <a:tc row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진도북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4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</a:t>
                      </a:r>
                      <a:r>
                        <a:rPr lang="ko-KR" altLang="en-US" sz="900" b="1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단계 개념</a:t>
                      </a:r>
                      <a:r>
                        <a:rPr lang="en-US" altLang="ko-KR" sz="900" b="1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+</a:t>
                      </a:r>
                      <a:r>
                        <a:rPr lang="ko-KR" altLang="en-US" sz="900" b="1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확인문제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8~10p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개념별 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2p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: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개념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(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확인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확인문제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(3-4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문제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3</a:t>
                      </a: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단원반복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16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2</a:t>
                      </a:r>
                      <a:r>
                        <a:rPr lang="ko-KR" altLang="en-US" sz="900" b="1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단계 계산력문제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4~6p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3016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3</a:t>
                      </a:r>
                      <a:r>
                        <a:rPr lang="ko-KR" altLang="en-US" sz="900" b="1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단계 개념익히기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4~6p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5542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단원마무리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4p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20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문제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(19~20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번 서술형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61934"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과제북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D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계산력향상문제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3~5p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3</a:t>
                      </a: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단원반복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8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수학익힘책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4~6p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468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성취도평가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4p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20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문제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898193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총 페이지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FA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kern="0" spc="0" dirty="0">
                          <a:solidFill>
                            <a:srgbClr val="FF0052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96p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(64p+32p)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FA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FA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549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3984" y="266699"/>
            <a:ext cx="8596668" cy="752475"/>
          </a:xfrm>
        </p:spPr>
        <p:txBody>
          <a:bodyPr>
            <a:normAutofit/>
          </a:bodyPr>
          <a:lstStyle/>
          <a:p>
            <a:r>
              <a:rPr lang="en-US" altLang="ko-KR" sz="4000" dirty="0" smtClean="0">
                <a:solidFill>
                  <a:schemeClr val="tx1"/>
                </a:solidFill>
              </a:rPr>
              <a:t>2. </a:t>
            </a:r>
            <a:r>
              <a:rPr lang="ko-KR" altLang="en-US" sz="4000" dirty="0" smtClean="0">
                <a:solidFill>
                  <a:schemeClr val="tx1"/>
                </a:solidFill>
              </a:rPr>
              <a:t>교재 안내 </a:t>
            </a:r>
            <a:endParaRPr lang="ko-KR" altLang="en-US" sz="4000" dirty="0">
              <a:solidFill>
                <a:schemeClr val="tx1"/>
              </a:solidFill>
            </a:endParaRPr>
          </a:p>
        </p:txBody>
      </p:sp>
      <p:graphicFrame>
        <p:nvGraphicFramePr>
          <p:cNvPr id="5" name="다이어그램 4"/>
          <p:cNvGraphicFramePr/>
          <p:nvPr>
            <p:extLst>
              <p:ext uri="{D42A27DB-BD31-4B8C-83A1-F6EECF244321}">
                <p14:modId xmlns:p14="http://schemas.microsoft.com/office/powerpoint/2010/main" val="191220478"/>
              </p:ext>
            </p:extLst>
          </p:nvPr>
        </p:nvGraphicFramePr>
        <p:xfrm>
          <a:off x="620184" y="115252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6361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1391</TotalTime>
  <Words>808</Words>
  <Application>Microsoft Office PowerPoint</Application>
  <PresentationFormat>와이드스크린</PresentationFormat>
  <Paragraphs>224</Paragraphs>
  <Slides>15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25" baseType="lpstr">
      <vt:lpstr>HY헤드라인M</vt:lpstr>
      <vt:lpstr>맑은 고딕</vt:lpstr>
      <vt:lpstr>바탕</vt:lpstr>
      <vt:lpstr>바탕체</vt:lpstr>
      <vt:lpstr>함초롬바탕</vt:lpstr>
      <vt:lpstr>Arial</vt:lpstr>
      <vt:lpstr>Calibri</vt:lpstr>
      <vt:lpstr>Calibri Light</vt:lpstr>
      <vt:lpstr>Wingdings 2</vt:lpstr>
      <vt:lpstr>HDOfficeLightV0</vt:lpstr>
      <vt:lpstr>올림피아드 “수캐치”          교재 제안서 </vt:lpstr>
      <vt:lpstr>PowerPoint 프레젠테이션</vt:lpstr>
      <vt:lpstr>PowerPoint 프레젠테이션</vt:lpstr>
      <vt:lpstr>기존의 방과후 수학교재는 너무 오래된 교육과정,방식으로 진행하였습니다.   올림피아드 교재개발팀이 오랜 기간 정성을 들여 만든 첫 방과후 전용, 수학교재입니다. 학생들에게 최고 수준의 수학 교재를 선보이게 되었습니다.    올림피아드 “수캐치”는 2015년 개정 교육과정이 100% 반영된 교재입니다.   </vt:lpstr>
      <vt:lpstr>올림피아드 “수캐치”는  </vt:lpstr>
      <vt:lpstr>1.연간 교재 구성  학년별 교재 12권으로 구성 </vt:lpstr>
      <vt:lpstr>(1) 3~5월, 9~11월 : 두 단원씩 정규학습   </vt:lpstr>
      <vt:lpstr>           (2) 6월, 12월 : 학기총정리                      (3) 7~8월, 1~2월 : 다음 학기 선행학습(여름/겨울방학                                                                                                        특강 월별 3단원씩)  </vt:lpstr>
      <vt:lpstr>2. 교재 안내 </vt:lpstr>
      <vt:lpstr>       표지 디자인                                    내지 디자인  학년별 12권으로 구성되어 있습니다.                                      단계별로 진행 가능하게 구성</vt:lpstr>
      <vt:lpstr>메인 북+ 플러스 북   교과서 기본 개념을 익히는 데 도움이 됩니다 성취도 평가를 통해 자신의 실력 확인.</vt:lpstr>
      <vt:lpstr>    마이 노트- 개념노트 +오답노트  학원에서 제공되는 마이노트를 방과후에선 무료로 제공될 예정입니다. </vt:lpstr>
      <vt:lpstr>3.교재의 특장점 </vt:lpstr>
      <vt:lpstr>4. 강사 지원 시스템 </vt:lpstr>
      <vt:lpstr>감사합니다 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올림피아드 방과후 전용 교재  ”수케치” </dc:title>
  <dc:creator>박영민</dc:creator>
  <cp:lastModifiedBy>박영민</cp:lastModifiedBy>
  <cp:revision>154</cp:revision>
  <dcterms:created xsi:type="dcterms:W3CDTF">2019-10-05T04:03:27Z</dcterms:created>
  <dcterms:modified xsi:type="dcterms:W3CDTF">2019-11-26T13:53:36Z</dcterms:modified>
</cp:coreProperties>
</file>